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301" r:id="rId3"/>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Lst>
  <p:sldSz cx="12192000" cy="6858000" type="screen16x9"/>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95" name=""/>
        <p:cNvGrpSpPr/>
        <p:nvPr/>
      </p:nvGrpSpPr>
      <p:grpSpPr>
        <a:xfrm>
          <a:off x="0" y="0"/>
          <a:ext cx="0" cy="0"/>
          <a:chOff x="0" y="0"/>
          <a:chExt cx="0" cy="0"/>
        </a:xfrm>
      </p:grpSpPr>
      <p:sp>
        <p:nvSpPr>
          <p:cNvPr id="1048755"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756"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1048757"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en-US"/>
          </a:p>
        </p:txBody>
      </p:sp>
      <p:sp>
        <p:nvSpPr>
          <p:cNvPr id="1048758"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48759"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760"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11" name="Slide Image Placeholder 1"/>
          <p:cNvSpPr>
            <a:spLocks noGrp="1" noRot="1" noChangeAspect="1"/>
          </p:cNvSpPr>
          <p:nvPr>
            <p:ph type="sldImg"/>
          </p:nvPr>
        </p:nvSpPr>
        <p:spPr/>
      </p:sp>
      <p:sp>
        <p:nvSpPr>
          <p:cNvPr id="1048612" name="Notes Placeholder 2"/>
          <p:cNvSpPr>
            <a:spLocks noGrp="1"/>
          </p:cNvSpPr>
          <p:nvPr>
            <p:ph type="body" idx="1"/>
          </p:nvPr>
        </p:nvSpPr>
        <p:spPr/>
        <p:txBody>
          <a:bodyPr/>
          <a:p>
            <a:endParaRPr lang="en-US" dirty="0"/>
          </a:p>
        </p:txBody>
      </p:sp>
      <p:sp>
        <p:nvSpPr>
          <p:cNvPr id="1048613"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88" name="Slide Image Placeholder 1"/>
          <p:cNvSpPr>
            <a:spLocks noGrp="1" noRot="1" noChangeAspect="1"/>
          </p:cNvSpPr>
          <p:nvPr>
            <p:ph type="sldImg"/>
          </p:nvPr>
        </p:nvSpPr>
        <p:spPr/>
      </p:sp>
      <p:sp>
        <p:nvSpPr>
          <p:cNvPr id="1048689" name="Notes Placeholder 2"/>
          <p:cNvSpPr>
            <a:spLocks noGrp="1"/>
          </p:cNvSpPr>
          <p:nvPr>
            <p:ph type="body" idx="1"/>
          </p:nvPr>
        </p:nvSpPr>
        <p:spPr/>
        <p:txBody>
          <a:bodyPr/>
          <a:p>
            <a:endParaRPr lang="en-US" dirty="0"/>
          </a:p>
        </p:txBody>
      </p:sp>
      <p:sp>
        <p:nvSpPr>
          <p:cNvPr id="1048690"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98" name="Slide Image Placeholder 1"/>
          <p:cNvSpPr>
            <a:spLocks noGrp="1" noRot="1" noChangeAspect="1"/>
          </p:cNvSpPr>
          <p:nvPr>
            <p:ph type="sldImg"/>
          </p:nvPr>
        </p:nvSpPr>
        <p:spPr/>
      </p:sp>
      <p:sp>
        <p:nvSpPr>
          <p:cNvPr id="1048699" name="Notes Placeholder 2"/>
          <p:cNvSpPr>
            <a:spLocks noGrp="1"/>
          </p:cNvSpPr>
          <p:nvPr>
            <p:ph type="body" idx="1"/>
          </p:nvPr>
        </p:nvSpPr>
        <p:spPr/>
        <p:txBody>
          <a:bodyPr/>
          <a:p>
            <a:endParaRPr lang="en-US" dirty="0"/>
          </a:p>
        </p:txBody>
      </p:sp>
      <p:sp>
        <p:nvSpPr>
          <p:cNvPr id="1048700"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705" name="Slide Image Placeholder 1"/>
          <p:cNvSpPr>
            <a:spLocks noGrp="1" noRot="1" noChangeAspect="1"/>
          </p:cNvSpPr>
          <p:nvPr>
            <p:ph type="sldImg"/>
          </p:nvPr>
        </p:nvSpPr>
        <p:spPr/>
      </p:sp>
      <p:sp>
        <p:nvSpPr>
          <p:cNvPr id="1048706" name="Notes Placeholder 2"/>
          <p:cNvSpPr>
            <a:spLocks noGrp="1"/>
          </p:cNvSpPr>
          <p:nvPr>
            <p:ph type="body" idx="1"/>
          </p:nvPr>
        </p:nvSpPr>
        <p:spPr/>
        <p:txBody>
          <a:bodyPr/>
          <a:p>
            <a:endParaRPr lang="en-US" dirty="0"/>
          </a:p>
        </p:txBody>
      </p:sp>
      <p:sp>
        <p:nvSpPr>
          <p:cNvPr id="1048707"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713" name="Slide Image Placeholder 1"/>
          <p:cNvSpPr>
            <a:spLocks noGrp="1" noRot="1" noChangeAspect="1"/>
          </p:cNvSpPr>
          <p:nvPr>
            <p:ph type="sldImg"/>
          </p:nvPr>
        </p:nvSpPr>
        <p:spPr/>
      </p:sp>
      <p:sp>
        <p:nvSpPr>
          <p:cNvPr id="1048714" name="Notes Placeholder 2"/>
          <p:cNvSpPr>
            <a:spLocks noGrp="1"/>
          </p:cNvSpPr>
          <p:nvPr>
            <p:ph type="body" idx="1"/>
          </p:nvPr>
        </p:nvSpPr>
        <p:spPr/>
        <p:txBody>
          <a:bodyPr/>
          <a:p>
            <a:endParaRPr lang="en-US" dirty="0"/>
          </a:p>
        </p:txBody>
      </p:sp>
      <p:sp>
        <p:nvSpPr>
          <p:cNvPr id="1048715"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720" name="Slide Image Placeholder 1"/>
          <p:cNvSpPr>
            <a:spLocks noGrp="1" noRot="1" noChangeAspect="1"/>
          </p:cNvSpPr>
          <p:nvPr>
            <p:ph type="sldImg"/>
          </p:nvPr>
        </p:nvSpPr>
        <p:spPr/>
      </p:sp>
      <p:sp>
        <p:nvSpPr>
          <p:cNvPr id="1048721" name="Notes Placeholder 2"/>
          <p:cNvSpPr>
            <a:spLocks noGrp="1"/>
          </p:cNvSpPr>
          <p:nvPr>
            <p:ph type="body" idx="1"/>
          </p:nvPr>
        </p:nvSpPr>
        <p:spPr/>
        <p:txBody>
          <a:bodyPr/>
          <a:p>
            <a:endParaRPr lang="en-US" dirty="0"/>
          </a:p>
        </p:txBody>
      </p:sp>
      <p:sp>
        <p:nvSpPr>
          <p:cNvPr id="1048722"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730" name="Slide Image Placeholder 1"/>
          <p:cNvSpPr>
            <a:spLocks noGrp="1" noRot="1" noChangeAspect="1"/>
          </p:cNvSpPr>
          <p:nvPr>
            <p:ph type="sldImg"/>
          </p:nvPr>
        </p:nvSpPr>
        <p:spPr/>
      </p:sp>
      <p:sp>
        <p:nvSpPr>
          <p:cNvPr id="1048731" name="Notes Placeholder 2"/>
          <p:cNvSpPr>
            <a:spLocks noGrp="1"/>
          </p:cNvSpPr>
          <p:nvPr>
            <p:ph type="body" idx="1"/>
          </p:nvPr>
        </p:nvSpPr>
        <p:spPr/>
        <p:txBody>
          <a:bodyPr/>
          <a:p>
            <a:endParaRPr lang="en-US" dirty="0"/>
          </a:p>
        </p:txBody>
      </p:sp>
      <p:sp>
        <p:nvSpPr>
          <p:cNvPr id="1048732"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737" name="Slide Image Placeholder 1"/>
          <p:cNvSpPr>
            <a:spLocks noGrp="1" noRot="1" noChangeAspect="1"/>
          </p:cNvSpPr>
          <p:nvPr>
            <p:ph type="sldImg"/>
          </p:nvPr>
        </p:nvSpPr>
        <p:spPr/>
      </p:sp>
      <p:sp>
        <p:nvSpPr>
          <p:cNvPr id="1048738" name="Notes Placeholder 2"/>
          <p:cNvSpPr>
            <a:spLocks noGrp="1"/>
          </p:cNvSpPr>
          <p:nvPr>
            <p:ph type="body" idx="1"/>
          </p:nvPr>
        </p:nvSpPr>
        <p:spPr/>
        <p:txBody>
          <a:bodyPr/>
          <a:p>
            <a:endParaRPr lang="en-US" dirty="0"/>
          </a:p>
        </p:txBody>
      </p:sp>
      <p:sp>
        <p:nvSpPr>
          <p:cNvPr id="1048739"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745" name="Slide Image Placeholder 1"/>
          <p:cNvSpPr>
            <a:spLocks noGrp="1" noRot="1" noChangeAspect="1"/>
          </p:cNvSpPr>
          <p:nvPr>
            <p:ph type="sldImg"/>
          </p:nvPr>
        </p:nvSpPr>
        <p:spPr/>
      </p:sp>
      <p:sp>
        <p:nvSpPr>
          <p:cNvPr id="1048746" name="Notes Placeholder 2"/>
          <p:cNvSpPr>
            <a:spLocks noGrp="1"/>
          </p:cNvSpPr>
          <p:nvPr>
            <p:ph type="body" idx="1"/>
          </p:nvPr>
        </p:nvSpPr>
        <p:spPr/>
        <p:txBody>
          <a:bodyPr/>
          <a:p>
            <a:endParaRPr lang="en-US" dirty="0"/>
          </a:p>
        </p:txBody>
      </p:sp>
      <p:sp>
        <p:nvSpPr>
          <p:cNvPr id="1048747"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752" name="Slide Image Placeholder 1"/>
          <p:cNvSpPr>
            <a:spLocks noGrp="1" noRot="1" noChangeAspect="1"/>
          </p:cNvSpPr>
          <p:nvPr>
            <p:ph type="sldImg"/>
          </p:nvPr>
        </p:nvSpPr>
        <p:spPr/>
      </p:sp>
      <p:sp>
        <p:nvSpPr>
          <p:cNvPr id="1048753" name="Notes Placeholder 2"/>
          <p:cNvSpPr>
            <a:spLocks noGrp="1"/>
          </p:cNvSpPr>
          <p:nvPr>
            <p:ph type="body" idx="1"/>
          </p:nvPr>
        </p:nvSpPr>
        <p:spPr/>
        <p:txBody>
          <a:bodyPr/>
          <a:p>
            <a:endParaRPr lang="en-US" dirty="0"/>
          </a:p>
        </p:txBody>
      </p:sp>
      <p:sp>
        <p:nvSpPr>
          <p:cNvPr id="1048754"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05" name="Slide Image Placeholder 1"/>
          <p:cNvSpPr>
            <a:spLocks noGrp="1" noRot="1" noChangeAspect="1"/>
          </p:cNvSpPr>
          <p:nvPr>
            <p:ph type="sldImg"/>
          </p:nvPr>
        </p:nvSpPr>
        <p:spPr/>
      </p:sp>
      <p:sp>
        <p:nvSpPr>
          <p:cNvPr id="1048606" name="Notes Placeholder 2"/>
          <p:cNvSpPr>
            <a:spLocks noGrp="1"/>
          </p:cNvSpPr>
          <p:nvPr>
            <p:ph type="body" idx="1"/>
          </p:nvPr>
        </p:nvSpPr>
        <p:spPr/>
        <p:txBody>
          <a:bodyPr/>
          <a:p>
            <a:endParaRPr lang="en-US" dirty="0"/>
          </a:p>
        </p:txBody>
      </p:sp>
      <p:sp>
        <p:nvSpPr>
          <p:cNvPr id="1048607"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20" name="Slide Image Placeholder 1"/>
          <p:cNvSpPr>
            <a:spLocks noGrp="1" noRot="1" noChangeAspect="1"/>
          </p:cNvSpPr>
          <p:nvPr>
            <p:ph type="sldImg"/>
          </p:nvPr>
        </p:nvSpPr>
        <p:spPr/>
      </p:sp>
      <p:sp>
        <p:nvSpPr>
          <p:cNvPr id="1048621" name="Notes Placeholder 2"/>
          <p:cNvSpPr>
            <a:spLocks noGrp="1"/>
          </p:cNvSpPr>
          <p:nvPr>
            <p:ph type="body" idx="1"/>
          </p:nvPr>
        </p:nvSpPr>
        <p:spPr/>
        <p:txBody>
          <a:bodyPr/>
          <a:p>
            <a:endParaRPr lang="en-US" dirty="0"/>
          </a:p>
        </p:txBody>
      </p:sp>
      <p:sp>
        <p:nvSpPr>
          <p:cNvPr id="1048622"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593" name="Slide Image Placeholder 1"/>
          <p:cNvSpPr>
            <a:spLocks noGrp="1" noRot="1" noChangeAspect="1"/>
          </p:cNvSpPr>
          <p:nvPr>
            <p:ph type="sldImg"/>
          </p:nvPr>
        </p:nvSpPr>
        <p:spPr/>
      </p:sp>
      <p:sp>
        <p:nvSpPr>
          <p:cNvPr id="1048594" name="Notes Placeholder 2"/>
          <p:cNvSpPr>
            <a:spLocks noGrp="1"/>
          </p:cNvSpPr>
          <p:nvPr>
            <p:ph type="body" idx="1"/>
          </p:nvPr>
        </p:nvSpPr>
        <p:spPr/>
        <p:txBody>
          <a:bodyPr/>
          <a:p>
            <a:endParaRPr lang="en-US" dirty="0"/>
          </a:p>
        </p:txBody>
      </p:sp>
      <p:sp>
        <p:nvSpPr>
          <p:cNvPr id="1048595"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586" name="Slide Image Placeholder 1"/>
          <p:cNvSpPr>
            <a:spLocks noGrp="1" noRot="1" noChangeAspect="1"/>
          </p:cNvSpPr>
          <p:nvPr>
            <p:ph type="sldImg"/>
          </p:nvPr>
        </p:nvSpPr>
        <p:spPr/>
      </p:sp>
      <p:sp>
        <p:nvSpPr>
          <p:cNvPr id="1048587" name="Notes Placeholder 2"/>
          <p:cNvSpPr>
            <a:spLocks noGrp="1"/>
          </p:cNvSpPr>
          <p:nvPr>
            <p:ph type="body" idx="1"/>
          </p:nvPr>
        </p:nvSpPr>
        <p:spPr/>
        <p:txBody>
          <a:bodyPr/>
          <a:p>
            <a:endParaRPr lang="en-US" dirty="0"/>
          </a:p>
        </p:txBody>
      </p:sp>
      <p:sp>
        <p:nvSpPr>
          <p:cNvPr id="1048588"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578" name="Slide Image Placeholder 1"/>
          <p:cNvSpPr>
            <a:spLocks noGrp="1" noRot="1" noChangeAspect="1"/>
          </p:cNvSpPr>
          <p:nvPr>
            <p:ph type="sldImg"/>
          </p:nvPr>
        </p:nvSpPr>
        <p:spPr/>
      </p:sp>
      <p:sp>
        <p:nvSpPr>
          <p:cNvPr id="1048579" name="Notes Placeholder 2"/>
          <p:cNvSpPr>
            <a:spLocks noGrp="1"/>
          </p:cNvSpPr>
          <p:nvPr>
            <p:ph type="body" idx="1"/>
          </p:nvPr>
        </p:nvSpPr>
        <p:spPr/>
        <p:txBody>
          <a:bodyPr/>
          <a:p>
            <a:endParaRPr lang="en-US" dirty="0"/>
          </a:p>
        </p:txBody>
      </p:sp>
      <p:sp>
        <p:nvSpPr>
          <p:cNvPr id="1048580"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25" name="Slide Image Placeholder 1"/>
          <p:cNvSpPr>
            <a:spLocks noGrp="1" noRot="1" noChangeAspect="1"/>
          </p:cNvSpPr>
          <p:nvPr>
            <p:ph type="sldImg"/>
          </p:nvPr>
        </p:nvSpPr>
        <p:spPr/>
      </p:sp>
      <p:sp>
        <p:nvSpPr>
          <p:cNvPr id="1048626" name="Notes Placeholder 2"/>
          <p:cNvSpPr>
            <a:spLocks noGrp="1"/>
          </p:cNvSpPr>
          <p:nvPr>
            <p:ph type="body" idx="1"/>
          </p:nvPr>
        </p:nvSpPr>
        <p:spPr/>
        <p:txBody>
          <a:bodyPr/>
          <a:p>
            <a:endParaRPr lang="en-US" dirty="0"/>
          </a:p>
        </p:txBody>
      </p:sp>
      <p:sp>
        <p:nvSpPr>
          <p:cNvPr id="1048627"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32" name="Slide Image Placeholder 1"/>
          <p:cNvSpPr>
            <a:spLocks noGrp="1" noRot="1" noChangeAspect="1"/>
          </p:cNvSpPr>
          <p:nvPr>
            <p:ph type="sldImg"/>
          </p:nvPr>
        </p:nvSpPr>
        <p:spPr/>
      </p:sp>
      <p:sp>
        <p:nvSpPr>
          <p:cNvPr id="1048633" name="Notes Placeholder 2"/>
          <p:cNvSpPr>
            <a:spLocks noGrp="1"/>
          </p:cNvSpPr>
          <p:nvPr>
            <p:ph type="body" idx="1"/>
          </p:nvPr>
        </p:nvSpPr>
        <p:spPr/>
        <p:txBody>
          <a:bodyPr/>
          <a:p>
            <a:endParaRPr lang="en-US" dirty="0"/>
          </a:p>
        </p:txBody>
      </p:sp>
      <p:sp>
        <p:nvSpPr>
          <p:cNvPr id="1048634"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44" name="Slide Image Placeholder 1"/>
          <p:cNvSpPr>
            <a:spLocks noGrp="1" noRot="1" noChangeAspect="1"/>
          </p:cNvSpPr>
          <p:nvPr>
            <p:ph type="sldImg"/>
          </p:nvPr>
        </p:nvSpPr>
        <p:spPr/>
      </p:sp>
      <p:sp>
        <p:nvSpPr>
          <p:cNvPr id="1048645" name="Notes Placeholder 2"/>
          <p:cNvSpPr>
            <a:spLocks noGrp="1"/>
          </p:cNvSpPr>
          <p:nvPr>
            <p:ph type="body" idx="1"/>
          </p:nvPr>
        </p:nvSpPr>
        <p:spPr/>
        <p:txBody>
          <a:bodyPr/>
          <a:p>
            <a:endParaRPr lang="en-US" dirty="0"/>
          </a:p>
        </p:txBody>
      </p:sp>
      <p:sp>
        <p:nvSpPr>
          <p:cNvPr id="1048646"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51" name="Slide Image Placeholder 1"/>
          <p:cNvSpPr>
            <a:spLocks noGrp="1" noRot="1" noChangeAspect="1"/>
          </p:cNvSpPr>
          <p:nvPr>
            <p:ph type="sldImg"/>
          </p:nvPr>
        </p:nvSpPr>
        <p:spPr/>
      </p:sp>
      <p:sp>
        <p:nvSpPr>
          <p:cNvPr id="1048652" name="Notes Placeholder 2"/>
          <p:cNvSpPr>
            <a:spLocks noGrp="1"/>
          </p:cNvSpPr>
          <p:nvPr>
            <p:ph type="body" idx="1"/>
          </p:nvPr>
        </p:nvSpPr>
        <p:spPr/>
        <p:txBody>
          <a:bodyPr/>
          <a:p>
            <a:endParaRPr lang="en-US" dirty="0"/>
          </a:p>
        </p:txBody>
      </p:sp>
      <p:sp>
        <p:nvSpPr>
          <p:cNvPr id="1048653"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59" name="Slide Image Placeholder 1"/>
          <p:cNvSpPr>
            <a:spLocks noGrp="1" noRot="1" noChangeAspect="1"/>
          </p:cNvSpPr>
          <p:nvPr>
            <p:ph type="sldImg"/>
          </p:nvPr>
        </p:nvSpPr>
        <p:spPr/>
      </p:sp>
      <p:sp>
        <p:nvSpPr>
          <p:cNvPr id="1048660" name="Notes Placeholder 2"/>
          <p:cNvSpPr>
            <a:spLocks noGrp="1"/>
          </p:cNvSpPr>
          <p:nvPr>
            <p:ph type="body" idx="1"/>
          </p:nvPr>
        </p:nvSpPr>
        <p:spPr/>
        <p:txBody>
          <a:bodyPr/>
          <a:p>
            <a:endParaRPr lang="en-US" dirty="0"/>
          </a:p>
        </p:txBody>
      </p:sp>
      <p:sp>
        <p:nvSpPr>
          <p:cNvPr id="1048661"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66" name="Slide Image Placeholder 1"/>
          <p:cNvSpPr>
            <a:spLocks noGrp="1" noRot="1" noChangeAspect="1"/>
          </p:cNvSpPr>
          <p:nvPr>
            <p:ph type="sldImg"/>
          </p:nvPr>
        </p:nvSpPr>
        <p:spPr/>
      </p:sp>
      <p:sp>
        <p:nvSpPr>
          <p:cNvPr id="1048667" name="Notes Placeholder 2"/>
          <p:cNvSpPr>
            <a:spLocks noGrp="1"/>
          </p:cNvSpPr>
          <p:nvPr>
            <p:ph type="body" idx="1"/>
          </p:nvPr>
        </p:nvSpPr>
        <p:spPr/>
        <p:txBody>
          <a:bodyPr/>
          <a:p>
            <a:endParaRPr lang="en-US" dirty="0"/>
          </a:p>
        </p:txBody>
      </p:sp>
      <p:sp>
        <p:nvSpPr>
          <p:cNvPr id="1048668"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78" name="Slide Image Placeholder 1"/>
          <p:cNvSpPr>
            <a:spLocks noGrp="1" noRot="1" noChangeAspect="1"/>
          </p:cNvSpPr>
          <p:nvPr>
            <p:ph type="sldImg"/>
          </p:nvPr>
        </p:nvSpPr>
        <p:spPr/>
      </p:sp>
      <p:sp>
        <p:nvSpPr>
          <p:cNvPr id="1048679" name="Notes Placeholder 2"/>
          <p:cNvSpPr>
            <a:spLocks noGrp="1"/>
          </p:cNvSpPr>
          <p:nvPr>
            <p:ph type="body" idx="1"/>
          </p:nvPr>
        </p:nvSpPr>
        <p:spPr/>
        <p:txBody>
          <a:bodyPr/>
          <a:p>
            <a:endParaRPr lang="en-US" dirty="0"/>
          </a:p>
        </p:txBody>
      </p:sp>
      <p:sp>
        <p:nvSpPr>
          <p:cNvPr id="1048680" name="Slide Number Placeholder 3"/>
          <p:cNvSpPr>
            <a:spLocks noGrp="1"/>
          </p:cNvSpPr>
          <p:nvPr>
            <p:ph type="sldNum" sz="quarter" idx="10"/>
          </p:nvPr>
        </p:nvSpPr>
        <p:spPr/>
        <p:txBody>
          <a:bodyPr/>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27"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94"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4"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40" name=""/>
        <p:cNvGrpSpPr/>
        <p:nvPr/>
      </p:nvGrpSpPr>
      <p:grpSpPr>
        <a:xfrm>
          <a:off x="0" y="0"/>
          <a:ext cx="0" cy="0"/>
          <a:chOff x="0" y="0"/>
          <a:chExt cx="0" cy="0"/>
        </a:xfrm>
      </p:grpSpPr>
      <p:pic>
        <p:nvPicPr>
          <p:cNvPr id="2097156" name="Image 0" descr="https://kimi-img.moonshot.cn/pub/slides/slides_tmpl/image/25-09-28-15:21:43-d3ce41os8jdo4os5dc5g.png"/>
          <p:cNvPicPr>
            <a:picLocks noChangeAspect="1"/>
          </p:cNvPicPr>
          <p:nvPr/>
        </p:nvPicPr>
        <p:blipFill>
          <a:blip r:embed="rId1"/>
          <a:srcRect/>
          <a:stretch>
            <a:fillRect/>
          </a:stretch>
        </p:blipFill>
        <p:spPr>
          <a:xfrm>
            <a:off x="0" y="0"/>
            <a:ext cx="12192000" cy="6858000"/>
          </a:xfrm>
          <a:prstGeom prst="rect">
            <a:avLst/>
          </a:prstGeom>
        </p:spPr>
      </p:pic>
      <p:sp>
        <p:nvSpPr>
          <p:cNvPr id="1048608" name="Text 0"/>
          <p:cNvSpPr/>
          <p:nvPr/>
        </p:nvSpPr>
        <p:spPr>
          <a:xfrm>
            <a:off x="220717" y="1788036"/>
            <a:ext cx="5665076" cy="1445260"/>
          </a:xfrm>
          <a:prstGeom prst="rect">
            <a:avLst/>
          </a:prstGeom>
          <a:noFill/>
        </p:spPr>
        <p:txBody>
          <a:bodyPr wrap="square" lIns="91440" tIns="45720" rIns="91440" bIns="45720" rtlCol="0" anchor="t">
            <a:spAutoFit/>
          </a:bodyPr>
          <a:p>
            <a:pPr>
              <a:lnSpc>
                <a:spcPct val="100000"/>
              </a:lnSpc>
            </a:pPr>
            <a:r>
              <a:rPr lang="en-US" sz="4400" b="1" dirty="0">
                <a:solidFill>
                  <a:srgbClr val="FFFFFF"/>
                </a:solidFill>
                <a:latin typeface="MiSans" pitchFamily="34" charset="0"/>
                <a:ea typeface="MiSans" pitchFamily="34" charset="-122"/>
                <a:cs typeface="MiSans" pitchFamily="34" charset="-120"/>
              </a:rPr>
              <a:t>kokotoa.online  </a:t>
            </a:r>
            <a:endParaRPr lang="en-US" sz="4400" b="1" dirty="0">
              <a:solidFill>
                <a:srgbClr val="FFFFFF"/>
              </a:solidFill>
              <a:latin typeface="MiSans" pitchFamily="34" charset="0"/>
              <a:ea typeface="MiSans" pitchFamily="34" charset="-122"/>
              <a:cs typeface="MiSans" pitchFamily="34" charset="-120"/>
            </a:endParaRPr>
          </a:p>
          <a:p>
            <a:pPr>
              <a:lnSpc>
                <a:spcPct val="100000"/>
              </a:lnSpc>
            </a:pPr>
            <a:r>
              <a:rPr lang="en-US" sz="4400" b="1" dirty="0">
                <a:solidFill>
                  <a:srgbClr val="FFFFFF"/>
                </a:solidFill>
                <a:latin typeface="MiSans" pitchFamily="34" charset="0"/>
                <a:ea typeface="MiSans" pitchFamily="34" charset="-122"/>
                <a:cs typeface="MiSans" pitchFamily="34" charset="-120"/>
              </a:rPr>
              <a:t> </a:t>
            </a:r>
            <a:r>
              <a:rPr lang="en-US" sz="3200" b="1" dirty="0">
                <a:solidFill>
                  <a:srgbClr val="FFFFFF"/>
                </a:solidFill>
                <a:latin typeface="MiSans" pitchFamily="34" charset="0"/>
                <a:ea typeface="MiSans" pitchFamily="34" charset="-122"/>
                <a:cs typeface="MiSans" pitchFamily="34" charset="-120"/>
              </a:rPr>
              <a:t>“Mahesabu Rahisi”</a:t>
            </a:r>
            <a:endParaRPr lang="en-US" sz="3200" dirty="0"/>
          </a:p>
        </p:txBody>
      </p:sp>
      <p:sp>
        <p:nvSpPr>
          <p:cNvPr id="1048609" name="Text 1"/>
          <p:cNvSpPr/>
          <p:nvPr/>
        </p:nvSpPr>
        <p:spPr>
          <a:xfrm>
            <a:off x="294005" y="3573780"/>
            <a:ext cx="2643505" cy="398780"/>
          </a:xfrm>
          <a:prstGeom prst="rect">
            <a:avLst/>
          </a:prstGeom>
          <a:noFill/>
        </p:spPr>
        <p:txBody>
          <a:bodyPr wrap="square" lIns="91440" tIns="45720" rIns="91440" bIns="45720" rtlCol="0" anchor="t">
            <a:spAutoFit/>
          </a:bodyPr>
          <a:p>
            <a:pPr>
              <a:lnSpc>
                <a:spcPct val="100000"/>
              </a:lnSpc>
            </a:pPr>
            <a:r>
              <a:rPr lang="en-US" sz="2000" dirty="0">
                <a:solidFill>
                  <a:srgbClr val="FFFFFF"/>
                </a:solidFill>
                <a:latin typeface="MiSans" pitchFamily="34" charset="0"/>
                <a:ea typeface="MiSans" pitchFamily="34" charset="-122"/>
                <a:cs typeface="MiSans" pitchFamily="34" charset="-120"/>
              </a:rPr>
              <a:t> </a:t>
            </a:r>
            <a:endParaRPr lang="en-US" sz="1600" dirty="0"/>
          </a:p>
        </p:txBody>
      </p:sp>
      <p:sp>
        <p:nvSpPr>
          <p:cNvPr id="1048610" name="Text 2"/>
          <p:cNvSpPr/>
          <p:nvPr/>
        </p:nvSpPr>
        <p:spPr>
          <a:xfrm>
            <a:off x="294005" y="4015740"/>
            <a:ext cx="3794760" cy="332741"/>
          </a:xfrm>
          <a:prstGeom prst="rect">
            <a:avLst/>
          </a:prstGeom>
          <a:noFill/>
        </p:spPr>
        <p:txBody>
          <a:bodyPr wrap="square" lIns="91440" tIns="45720" rIns="91440" bIns="45720" rtlCol="0" anchor="t">
            <a:spAutoFit/>
          </a:bodyPr>
          <a:p>
            <a:pPr>
              <a:lnSpc>
                <a:spcPct val="100000"/>
              </a:lnSpc>
            </a:pPr>
            <a:endParaRPr lang="en-US" sz="1600" dirty="0"/>
          </a:p>
        </p:txBody>
      </p:sp>
      <p:pic>
        <p:nvPicPr>
          <p:cNvPr id="1" name="Picture 0" descr="web-app-manifest-512x512"/>
          <p:cNvPicPr>
            <a:picLocks noChangeAspect="1"/>
          </p:cNvPicPr>
          <p:nvPr/>
        </p:nvPicPr>
        <p:blipFill>
          <a:blip r:embed="rId2"/>
          <a:stretch>
            <a:fillRect/>
          </a:stretch>
        </p:blipFill>
        <p:spPr>
          <a:xfrm>
            <a:off x="9895205" y="266065"/>
            <a:ext cx="1914525" cy="1914525"/>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67" name=""/>
        <p:cNvGrpSpPr/>
        <p:nvPr/>
      </p:nvGrpSpPr>
      <p:grpSpPr>
        <a:xfrm>
          <a:off x="0" y="0"/>
          <a:ext cx="0" cy="0"/>
          <a:chOff x="0" y="0"/>
          <a:chExt cx="0" cy="0"/>
        </a:xfrm>
      </p:grpSpPr>
      <p:sp>
        <p:nvSpPr>
          <p:cNvPr id="1048681"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682"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65" name="Image 0" descr="https://kimi-img.moonshot.cn/pub/slides/slides_tmpl/image/25-09-28-15:21:48-d3ce430s8jdo4os5dce0.png"/>
          <p:cNvPicPr>
            <a:picLocks noChangeAspect="1"/>
          </p:cNvPicPr>
          <p:nvPr/>
        </p:nvPicPr>
        <p:blipFill>
          <a:blip r:embed="rId1"/>
          <a:srcRect/>
          <a:stretch>
            <a:fillRect/>
          </a:stretch>
        </p:blipFill>
        <p:spPr>
          <a:xfrm>
            <a:off x="0" y="0"/>
            <a:ext cx="12192000" cy="6858000"/>
          </a:xfrm>
          <a:prstGeom prst="rect">
            <a:avLst/>
          </a:prstGeom>
        </p:spPr>
      </p:pic>
      <p:sp>
        <p:nvSpPr>
          <p:cNvPr id="1048683" name="Text 2"/>
          <p:cNvSpPr/>
          <p:nvPr/>
        </p:nvSpPr>
        <p:spPr>
          <a:xfrm>
            <a:off x="1618981" y="1448243"/>
            <a:ext cx="8413530" cy="707886"/>
          </a:xfrm>
          <a:prstGeom prst="rect">
            <a:avLst/>
          </a:prstGeom>
          <a:noFill/>
        </p:spPr>
        <p:txBody>
          <a:bodyPr wrap="square" lIns="91440" tIns="45720" rIns="91440" bIns="45720" rtlCol="0" anchor="ctr">
            <a:spAutoFit/>
          </a:bodyPr>
          <a:p>
            <a:pPr algn="ctr">
              <a:lnSpc>
                <a:spcPct val="100000"/>
              </a:lnSpc>
            </a:pPr>
            <a:r>
              <a:rPr lang="en-US" sz="4000" b="1" dirty="0">
                <a:solidFill>
                  <a:srgbClr val="098FF8"/>
                </a:solidFill>
                <a:latin typeface="MiSans" pitchFamily="34" charset="0"/>
                <a:ea typeface="MiSans" pitchFamily="34" charset="-122"/>
                <a:cs typeface="MiSans" pitchFamily="34" charset="-120"/>
              </a:rPr>
              <a:t>Mahesabu ya Biashara Haraka</a:t>
            </a:r>
            <a:endParaRPr lang="en-US" sz="1600" dirty="0"/>
          </a:p>
        </p:txBody>
      </p:sp>
      <p:sp>
        <p:nvSpPr>
          <p:cNvPr id="1048684" name="Text 3"/>
          <p:cNvSpPr/>
          <p:nvPr/>
        </p:nvSpPr>
        <p:spPr>
          <a:xfrm>
            <a:off x="1239690" y="3421342"/>
            <a:ext cx="4317123" cy="400110"/>
          </a:xfrm>
          <a:prstGeom prst="rect">
            <a:avLst/>
          </a:prstGeom>
          <a:noFill/>
        </p:spPr>
        <p:txBody>
          <a:bodyPr wrap="square" lIns="91440" tIns="45720" rIns="91440" bIns="45720" rtlCol="0" anchor="ctr">
            <a:spAutoFit/>
          </a:bodyPr>
          <a:p>
            <a:pPr algn="ctr">
              <a:lnSpc>
                <a:spcPct val="100000"/>
              </a:lnSpc>
            </a:pPr>
            <a:r>
              <a:rPr lang="en-US" sz="2000" dirty="0">
                <a:solidFill>
                  <a:srgbClr val="FFFFFF"/>
                </a:solidFill>
                <a:latin typeface="MiSans" pitchFamily="34" charset="0"/>
                <a:ea typeface="MiSans" pitchFamily="34" charset="-122"/>
                <a:cs typeface="MiSans" pitchFamily="34" charset="-120"/>
              </a:rPr>
              <a:t>Kuhesabu Faida na Hasara</a:t>
            </a:r>
            <a:endParaRPr lang="en-US" sz="1600" dirty="0"/>
          </a:p>
        </p:txBody>
      </p:sp>
      <p:sp>
        <p:nvSpPr>
          <p:cNvPr id="1048685" name="Text 4"/>
          <p:cNvSpPr/>
          <p:nvPr/>
        </p:nvSpPr>
        <p:spPr>
          <a:xfrm>
            <a:off x="1334015" y="3795751"/>
            <a:ext cx="4128472" cy="1005840"/>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Kokotoa.online husaidia kuhesabu faida na hasara kwa biashara ndogo na kubwa, hivyo kufanya kazi rahisi kwa wafanyabiashara.</a:t>
            </a:r>
            <a:endParaRPr lang="en-US" sz="1600" dirty="0"/>
          </a:p>
        </p:txBody>
      </p:sp>
      <p:sp>
        <p:nvSpPr>
          <p:cNvPr id="1048686" name="Text 5"/>
          <p:cNvSpPr/>
          <p:nvPr/>
        </p:nvSpPr>
        <p:spPr>
          <a:xfrm>
            <a:off x="6316325" y="3402386"/>
            <a:ext cx="4317123" cy="400110"/>
          </a:xfrm>
          <a:prstGeom prst="rect">
            <a:avLst/>
          </a:prstGeom>
          <a:noFill/>
        </p:spPr>
        <p:txBody>
          <a:bodyPr wrap="square" lIns="91440" tIns="45720" rIns="91440" bIns="45720" rtlCol="0" anchor="ctr">
            <a:spAutoFit/>
          </a:bodyPr>
          <a:p>
            <a:pPr algn="ctr">
              <a:lnSpc>
                <a:spcPct val="100000"/>
              </a:lnSpc>
            </a:pPr>
            <a:r>
              <a:rPr lang="en-US" sz="2000" dirty="0">
                <a:solidFill>
                  <a:srgbClr val="FFFFFF"/>
                </a:solidFill>
                <a:latin typeface="MiSans" pitchFamily="34" charset="0"/>
                <a:ea typeface="MiSans" pitchFamily="34" charset="-122"/>
                <a:cs typeface="MiSans" pitchFamily="34" charset="-120"/>
              </a:rPr>
              <a:t>Kupanga Bajeti</a:t>
            </a:r>
            <a:endParaRPr lang="en-US" sz="1600" dirty="0"/>
          </a:p>
        </p:txBody>
      </p:sp>
      <p:sp>
        <p:nvSpPr>
          <p:cNvPr id="1048687" name="Text 6"/>
          <p:cNvSpPr/>
          <p:nvPr/>
        </p:nvSpPr>
        <p:spPr>
          <a:xfrm>
            <a:off x="5997462" y="3776795"/>
            <a:ext cx="4954848" cy="1005841"/>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Kokotoa.online inakusaidia kupanga bajeti na kufanya maamuzi ya haraka ya biashara, hivyo kufanya kazi rahisi kwa wafanyabiashara.</a:t>
            </a:r>
            <a:endParaRPr lang="en-US" sz="1600" dirty="0"/>
          </a:p>
        </p:txBody>
      </p:sp>
      <p:pic>
        <p:nvPicPr>
          <p:cNvPr id="1" name="Picture 0" descr="favicon-96x96"/>
          <p:cNvPicPr>
            <a:picLocks noChangeAspect="1"/>
          </p:cNvPicPr>
          <p:nvPr/>
        </p:nvPicPr>
        <p:blipFill>
          <a:blip r:embed="rId2"/>
          <a:stretch>
            <a:fillRect/>
          </a:stretch>
        </p:blipFill>
        <p:spPr>
          <a:xfrm>
            <a:off x="10417175" y="5257800"/>
            <a:ext cx="685165" cy="685165"/>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70" name=""/>
        <p:cNvGrpSpPr/>
        <p:nvPr/>
      </p:nvGrpSpPr>
      <p:grpSpPr>
        <a:xfrm>
          <a:off x="0" y="0"/>
          <a:ext cx="0" cy="0"/>
          <a:chOff x="0" y="0"/>
          <a:chExt cx="0" cy="0"/>
        </a:xfrm>
      </p:grpSpPr>
      <p:pic>
        <p:nvPicPr>
          <p:cNvPr id="2097166" name="Image 0" descr="https://kimi-img.moonshot.cn/pub/slides/slides_tmpl/image/25-09-28-15:21:49-d3ce438s8jdo4os5dch0.png"/>
          <p:cNvPicPr>
            <a:picLocks noChangeAspect="1"/>
          </p:cNvPicPr>
          <p:nvPr/>
        </p:nvPicPr>
        <p:blipFill>
          <a:blip r:embed="rId1"/>
          <a:srcRect/>
          <a:stretch>
            <a:fillRect/>
          </a:stretch>
        </p:blipFill>
        <p:spPr>
          <a:xfrm>
            <a:off x="0" y="0"/>
            <a:ext cx="12192000" cy="6858000"/>
          </a:xfrm>
          <a:prstGeom prst="rect">
            <a:avLst/>
          </a:prstGeom>
        </p:spPr>
      </p:pic>
      <p:sp>
        <p:nvSpPr>
          <p:cNvPr id="1048691" name="Text 0"/>
          <p:cNvSpPr/>
          <p:nvPr/>
        </p:nvSpPr>
        <p:spPr>
          <a:xfrm>
            <a:off x="262759" y="1030290"/>
            <a:ext cx="6484881" cy="1285238"/>
          </a:xfrm>
          <a:prstGeom prst="rect">
            <a:avLst/>
          </a:prstGeom>
          <a:noFill/>
        </p:spPr>
        <p:txBody>
          <a:bodyPr wrap="square" lIns="91440" tIns="45720" rIns="91440" bIns="45720" rtlCol="0" anchor="ctr">
            <a:spAutoFit/>
          </a:bodyPr>
          <a:p>
            <a:pPr algn="ctr">
              <a:lnSpc>
                <a:spcPct val="100000"/>
              </a:lnSpc>
            </a:pPr>
            <a:r>
              <a:rPr lang="en-US" sz="4000" b="1" dirty="0">
                <a:solidFill>
                  <a:srgbClr val="098FF8"/>
                </a:solidFill>
                <a:latin typeface="MiSans" pitchFamily="34" charset="0"/>
                <a:ea typeface="MiSans" pitchFamily="34" charset="-122"/>
                <a:cs typeface="MiSans" pitchFamily="34" charset="-120"/>
              </a:rPr>
              <a:t>Ubadilishaji wa Fedha kwa urahisi</a:t>
            </a:r>
            <a:endParaRPr lang="en-US" sz="1600" dirty="0"/>
          </a:p>
        </p:txBody>
      </p:sp>
      <p:sp>
        <p:nvSpPr>
          <p:cNvPr id="1048692" name="Text 1"/>
          <p:cNvSpPr/>
          <p:nvPr/>
        </p:nvSpPr>
        <p:spPr>
          <a:xfrm>
            <a:off x="888128" y="3219240"/>
            <a:ext cx="2714653" cy="447041"/>
          </a:xfrm>
          <a:prstGeom prst="rect">
            <a:avLst/>
          </a:prstGeom>
          <a:noFill/>
        </p:spPr>
        <p:txBody>
          <a:bodyPr wrap="square" lIns="91440" tIns="45720" rIns="91440" bIns="45720" rtlCol="0" anchor="ctr">
            <a:spAutoFit/>
          </a:bodyPr>
          <a:p>
            <a:pPr>
              <a:lnSpc>
                <a:spcPct val="100000"/>
              </a:lnSpc>
            </a:pPr>
            <a:r>
              <a:rPr lang="en-US" sz="2400" dirty="0">
                <a:solidFill>
                  <a:srgbClr val="FFFFFF"/>
                </a:solidFill>
                <a:latin typeface="MiSans" pitchFamily="34" charset="0"/>
                <a:ea typeface="MiSans" pitchFamily="34" charset="-122"/>
                <a:cs typeface="MiSans" pitchFamily="34" charset="-120"/>
              </a:rPr>
              <a:t>Badilisha Fedha</a:t>
            </a:r>
            <a:endParaRPr lang="en-US" sz="1600" dirty="0"/>
          </a:p>
        </p:txBody>
      </p:sp>
      <p:sp>
        <p:nvSpPr>
          <p:cNvPr id="1048693" name="Text 2"/>
          <p:cNvSpPr/>
          <p:nvPr/>
        </p:nvSpPr>
        <p:spPr>
          <a:xfrm>
            <a:off x="581060" y="3858259"/>
            <a:ext cx="3328788" cy="1310641"/>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Kokotoa inabadilisha TZS kwenda USD na sarafu nyingine kwa urahisi, hivyo kufanya kazi rahisi kwa wafanyabiashara na wasafiri.</a:t>
            </a:r>
            <a:endParaRPr lang="en-US" sz="1600" dirty="0"/>
          </a:p>
        </p:txBody>
      </p:sp>
      <p:sp>
        <p:nvSpPr>
          <p:cNvPr id="1048694" name="Text 3"/>
          <p:cNvSpPr/>
          <p:nvPr/>
        </p:nvSpPr>
        <p:spPr>
          <a:xfrm>
            <a:off x="4656087" y="3041440"/>
            <a:ext cx="2714653" cy="802641"/>
          </a:xfrm>
          <a:prstGeom prst="rect">
            <a:avLst/>
          </a:prstGeom>
          <a:noFill/>
        </p:spPr>
        <p:txBody>
          <a:bodyPr wrap="square" lIns="91440" tIns="45720" rIns="91440" bIns="45720" rtlCol="0" anchor="ctr">
            <a:spAutoFit/>
          </a:bodyPr>
          <a:p>
            <a:pPr>
              <a:lnSpc>
                <a:spcPct val="100000"/>
              </a:lnSpc>
            </a:pPr>
            <a:r>
              <a:rPr lang="en-US" sz="2400" dirty="0">
                <a:solidFill>
                  <a:srgbClr val="FFFFFF"/>
                </a:solidFill>
                <a:latin typeface="MiSans" pitchFamily="34" charset="0"/>
                <a:ea typeface="MiSans" pitchFamily="34" charset="-122"/>
                <a:cs typeface="MiSans" pitchFamily="34" charset="-120"/>
              </a:rPr>
              <a:t>Viwango Vilivyosasishwa</a:t>
            </a:r>
            <a:endParaRPr lang="en-US" sz="1600" dirty="0"/>
          </a:p>
        </p:txBody>
      </p:sp>
      <p:sp>
        <p:nvSpPr>
          <p:cNvPr id="1048695" name="Text 4"/>
          <p:cNvSpPr/>
          <p:nvPr/>
        </p:nvSpPr>
        <p:spPr>
          <a:xfrm>
            <a:off x="4349019" y="3858259"/>
            <a:ext cx="3328788" cy="1005841"/>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Kokotoa ina viwango vilivyosasishwa, hivyo kufanya kazi rahisi kwa wafanyabiashara na wasafiri.</a:t>
            </a:r>
            <a:endParaRPr lang="en-US" sz="1600" dirty="0"/>
          </a:p>
        </p:txBody>
      </p:sp>
      <p:sp>
        <p:nvSpPr>
          <p:cNvPr id="1048696" name="Text 5"/>
          <p:cNvSpPr/>
          <p:nvPr/>
        </p:nvSpPr>
        <p:spPr>
          <a:xfrm>
            <a:off x="8424044" y="3174463"/>
            <a:ext cx="2714653" cy="447041"/>
          </a:xfrm>
          <a:prstGeom prst="rect">
            <a:avLst/>
          </a:prstGeom>
          <a:noFill/>
        </p:spPr>
        <p:txBody>
          <a:bodyPr wrap="square" lIns="91440" tIns="45720" rIns="91440" bIns="45720" rtlCol="0" anchor="ctr">
            <a:spAutoFit/>
          </a:bodyPr>
          <a:p>
            <a:pPr>
              <a:lnSpc>
                <a:spcPct val="100000"/>
              </a:lnSpc>
            </a:pPr>
            <a:r>
              <a:rPr lang="en-US" sz="2400" dirty="0">
                <a:solidFill>
                  <a:srgbClr val="FFFFFF"/>
                </a:solidFill>
                <a:latin typeface="MiSans" pitchFamily="34" charset="0"/>
                <a:ea typeface="MiSans" pitchFamily="34" charset="-122"/>
                <a:cs typeface="MiSans" pitchFamily="34" charset="-120"/>
              </a:rPr>
              <a:t>Kubadilisha Fedha</a:t>
            </a:r>
            <a:endParaRPr lang="en-US" sz="1600" dirty="0"/>
          </a:p>
        </p:txBody>
      </p:sp>
      <p:sp>
        <p:nvSpPr>
          <p:cNvPr id="1048697" name="Text 6"/>
          <p:cNvSpPr/>
          <p:nvPr/>
        </p:nvSpPr>
        <p:spPr>
          <a:xfrm>
            <a:off x="8116976" y="3813482"/>
            <a:ext cx="3328788" cy="1005841"/>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Kokotoa inafaa kwa wafanyabiashara na wasafiri, hivyo kufanya kazi rahisi kwa wafanyabiashara na wasafiri.</a:t>
            </a:r>
            <a:endParaRPr lang="en-US" sz="16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73" name=""/>
        <p:cNvGrpSpPr/>
        <p:nvPr/>
      </p:nvGrpSpPr>
      <p:grpSpPr>
        <a:xfrm>
          <a:off x="0" y="0"/>
          <a:ext cx="0" cy="0"/>
          <a:chOff x="0" y="0"/>
          <a:chExt cx="0" cy="0"/>
        </a:xfrm>
      </p:grpSpPr>
      <p:sp>
        <p:nvSpPr>
          <p:cNvPr id="1048701"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702"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67" name="Image 0" descr="https://kimi-img.moonshot.cn/pub/slides/slides_tmpl/image/25-09-28-15:21:45-d3ce428s8jdo4os5dc9g.png"/>
          <p:cNvPicPr>
            <a:picLocks noChangeAspect="1"/>
          </p:cNvPicPr>
          <p:nvPr/>
        </p:nvPicPr>
        <p:blipFill>
          <a:blip r:embed="rId1"/>
          <a:srcRect/>
          <a:stretch>
            <a:fillRect/>
          </a:stretch>
        </p:blipFill>
        <p:spPr>
          <a:xfrm>
            <a:off x="635" y="0"/>
            <a:ext cx="12206605" cy="6873240"/>
          </a:xfrm>
          <a:prstGeom prst="rect">
            <a:avLst/>
          </a:prstGeom>
        </p:spPr>
      </p:pic>
      <p:sp>
        <p:nvSpPr>
          <p:cNvPr id="1048703" name="Text 2"/>
          <p:cNvSpPr/>
          <p:nvPr/>
        </p:nvSpPr>
        <p:spPr>
          <a:xfrm>
            <a:off x="830580" y="4344035"/>
            <a:ext cx="6402705" cy="645160"/>
          </a:xfrm>
          <a:prstGeom prst="rect">
            <a:avLst/>
          </a:prstGeom>
          <a:noFill/>
        </p:spPr>
        <p:txBody>
          <a:bodyPr wrap="square" lIns="91440" tIns="45720" rIns="91440" bIns="45720" rtlCol="0" anchor="t">
            <a:spAutoFit/>
          </a:bodyPr>
          <a:p>
            <a:pPr>
              <a:lnSpc>
                <a:spcPct val="100000"/>
              </a:lnSpc>
            </a:pPr>
            <a:r>
              <a:rPr lang="en-US" sz="3600" dirty="0">
                <a:solidFill>
                  <a:srgbClr val="FFFFFF"/>
                </a:solidFill>
                <a:latin typeface="MiSans" pitchFamily="34" charset="0"/>
                <a:ea typeface="MiSans" pitchFamily="34" charset="-122"/>
                <a:cs typeface="MiSans" pitchFamily="34" charset="-120"/>
              </a:rPr>
              <a:t>Ufikiaji</a:t>
            </a:r>
            <a:endParaRPr lang="en-US" sz="1600" dirty="0"/>
          </a:p>
        </p:txBody>
      </p:sp>
      <p:sp>
        <p:nvSpPr>
          <p:cNvPr id="1048704" name="Text 3"/>
          <p:cNvSpPr/>
          <p:nvPr/>
        </p:nvSpPr>
        <p:spPr>
          <a:xfrm>
            <a:off x="639816" y="1311662"/>
            <a:ext cx="3271784" cy="3063240"/>
          </a:xfrm>
          <a:prstGeom prst="rect">
            <a:avLst/>
          </a:prstGeom>
          <a:noFill/>
        </p:spPr>
        <p:txBody>
          <a:bodyPr wrap="square" lIns="91440" tIns="45720" rIns="91440" bIns="45720" rtlCol="0" anchor="t">
            <a:spAutoFit/>
          </a:bodyPr>
          <a:p>
            <a:pPr>
              <a:lnSpc>
                <a:spcPct val="100000"/>
              </a:lnSpc>
            </a:pPr>
            <a:r>
              <a:rPr lang="en-US" sz="19900" dirty="0">
                <a:solidFill>
                  <a:srgbClr val="FFFFFF"/>
                </a:solidFill>
                <a:latin typeface="MiSans" pitchFamily="34" charset="0"/>
                <a:ea typeface="MiSans" pitchFamily="34" charset="-122"/>
                <a:cs typeface="MiSans" pitchFamily="34" charset="-120"/>
              </a:rPr>
              <a:t>04</a:t>
            </a:r>
            <a:endParaRPr lang="en-US" sz="16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76" name=""/>
        <p:cNvGrpSpPr/>
        <p:nvPr/>
      </p:nvGrpSpPr>
      <p:grpSpPr>
        <a:xfrm>
          <a:off x="0" y="0"/>
          <a:ext cx="0" cy="0"/>
          <a:chOff x="0" y="0"/>
          <a:chExt cx="0" cy="0"/>
        </a:xfrm>
      </p:grpSpPr>
      <p:sp>
        <p:nvSpPr>
          <p:cNvPr id="1048708"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709"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68" name="Image 0" descr="https://kimi-img.moonshot.cn/pub/slides/slides_tmpl/image/25-09-28-15:21:46-d3ce42gs8jdo4os5dcag.png"/>
          <p:cNvPicPr>
            <a:picLocks noChangeAspect="1"/>
          </p:cNvPicPr>
          <p:nvPr/>
        </p:nvPicPr>
        <p:blipFill>
          <a:blip r:embed="rId1"/>
          <a:srcRect/>
          <a:stretch>
            <a:fillRect/>
          </a:stretch>
        </p:blipFill>
        <p:spPr>
          <a:xfrm>
            <a:off x="0" y="0"/>
            <a:ext cx="12192000" cy="6858000"/>
          </a:xfrm>
          <a:prstGeom prst="rect">
            <a:avLst/>
          </a:prstGeom>
        </p:spPr>
      </p:pic>
      <p:sp>
        <p:nvSpPr>
          <p:cNvPr id="1048710" name="Text 2"/>
          <p:cNvSpPr/>
          <p:nvPr/>
        </p:nvSpPr>
        <p:spPr>
          <a:xfrm>
            <a:off x="3009656" y="5177360"/>
            <a:ext cx="6629563" cy="707886"/>
          </a:xfrm>
          <a:prstGeom prst="rect">
            <a:avLst/>
          </a:prstGeom>
          <a:noFill/>
        </p:spPr>
        <p:txBody>
          <a:bodyPr wrap="square" lIns="91440" tIns="45720" rIns="91440" bIns="45720" rtlCol="0" anchor="ctr">
            <a:spAutoFit/>
          </a:bodyPr>
          <a:p>
            <a:pPr>
              <a:lnSpc>
                <a:spcPct val="100000"/>
              </a:lnSpc>
            </a:pPr>
            <a:r>
              <a:rPr lang="en-US" sz="4000" b="1" dirty="0">
                <a:solidFill>
                  <a:srgbClr val="098FF8"/>
                </a:solidFill>
                <a:latin typeface="MiSans" pitchFamily="34" charset="0"/>
                <a:ea typeface="MiSans" pitchFamily="34" charset="-122"/>
                <a:cs typeface="MiSans" pitchFamily="34" charset="-120"/>
              </a:rPr>
              <a:t>Inafanya Kwenye Simu Zote</a:t>
            </a:r>
            <a:endParaRPr lang="en-US" sz="1600" dirty="0"/>
          </a:p>
        </p:txBody>
      </p:sp>
      <p:sp>
        <p:nvSpPr>
          <p:cNvPr id="1048711" name="Text 3"/>
          <p:cNvSpPr/>
          <p:nvPr/>
        </p:nvSpPr>
        <p:spPr>
          <a:xfrm>
            <a:off x="3639048" y="682209"/>
            <a:ext cx="4913905" cy="461665"/>
          </a:xfrm>
          <a:prstGeom prst="rect">
            <a:avLst/>
          </a:prstGeom>
          <a:noFill/>
        </p:spPr>
        <p:txBody>
          <a:bodyPr wrap="square" lIns="91440" tIns="45720" rIns="91440" bIns="45720" rtlCol="0" anchor="ctr">
            <a:spAutoFit/>
          </a:bodyPr>
          <a:p>
            <a:pPr>
              <a:lnSpc>
                <a:spcPct val="100000"/>
              </a:lnSpc>
            </a:pPr>
            <a:r>
              <a:rPr lang="en-US" sz="2400" dirty="0">
                <a:solidFill>
                  <a:srgbClr val="FFFFFF"/>
                </a:solidFill>
                <a:latin typeface="MiSans" pitchFamily="34" charset="0"/>
                <a:ea typeface="MiSans" pitchFamily="34" charset="-122"/>
                <a:cs typeface="MiSans" pitchFamily="34" charset="-120"/>
              </a:rPr>
              <a:t>Kazi kwenye Simu Zote</a:t>
            </a:r>
            <a:endParaRPr lang="en-US" sz="1600" dirty="0"/>
          </a:p>
        </p:txBody>
      </p:sp>
      <p:sp>
        <p:nvSpPr>
          <p:cNvPr id="1048712" name="Text 4"/>
          <p:cNvSpPr/>
          <p:nvPr/>
        </p:nvSpPr>
        <p:spPr>
          <a:xfrm>
            <a:off x="3639048" y="1218480"/>
            <a:ext cx="4913904" cy="1005840"/>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Tovuti hii hufanya kazi kwenye Android, iPhone na kompyuta kwa kasi ya juu hata kwenye simu za kawaida, hivyo kufanya kazi rahisi kwa watumiaji wengi.</a:t>
            </a:r>
            <a:endParaRPr lang="en-US" sz="1600"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79" name=""/>
        <p:cNvGrpSpPr/>
        <p:nvPr/>
      </p:nvGrpSpPr>
      <p:grpSpPr>
        <a:xfrm>
          <a:off x="0" y="0"/>
          <a:ext cx="0" cy="0"/>
          <a:chOff x="0" y="0"/>
          <a:chExt cx="0" cy="0"/>
        </a:xfrm>
      </p:grpSpPr>
      <p:sp>
        <p:nvSpPr>
          <p:cNvPr id="1048716"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717"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69" name="Image 0" descr="https://kimi-img.moonshot.cn/pub/slides/slides_tmpl/image/25-09-28-15:21:45-d3ce428s8jdo4os5dc9g.png"/>
          <p:cNvPicPr>
            <a:picLocks noChangeAspect="1"/>
          </p:cNvPicPr>
          <p:nvPr/>
        </p:nvPicPr>
        <p:blipFill>
          <a:blip r:embed="rId1"/>
          <a:srcRect/>
          <a:stretch>
            <a:fillRect/>
          </a:stretch>
        </p:blipFill>
        <p:spPr>
          <a:xfrm>
            <a:off x="635" y="0"/>
            <a:ext cx="12206605" cy="6873240"/>
          </a:xfrm>
          <a:prstGeom prst="rect">
            <a:avLst/>
          </a:prstGeom>
        </p:spPr>
      </p:pic>
      <p:sp>
        <p:nvSpPr>
          <p:cNvPr id="1048718" name="Text 2"/>
          <p:cNvSpPr/>
          <p:nvPr/>
        </p:nvSpPr>
        <p:spPr>
          <a:xfrm>
            <a:off x="830580" y="4344035"/>
            <a:ext cx="6402705" cy="645160"/>
          </a:xfrm>
          <a:prstGeom prst="rect">
            <a:avLst/>
          </a:prstGeom>
          <a:noFill/>
        </p:spPr>
        <p:txBody>
          <a:bodyPr wrap="square" lIns="91440" tIns="45720" rIns="91440" bIns="45720" rtlCol="0" anchor="t">
            <a:spAutoFit/>
          </a:bodyPr>
          <a:p>
            <a:pPr>
              <a:lnSpc>
                <a:spcPct val="100000"/>
              </a:lnSpc>
            </a:pPr>
            <a:r>
              <a:rPr lang="en-US" sz="3600" dirty="0">
                <a:solidFill>
                  <a:srgbClr val="FFFFFF"/>
                </a:solidFill>
                <a:latin typeface="MiSans" pitchFamily="34" charset="0"/>
                <a:ea typeface="MiSans" pitchFamily="34" charset="-122"/>
                <a:cs typeface="MiSans" pitchFamily="34" charset="-120"/>
              </a:rPr>
              <a:t>Uzalishaji</a:t>
            </a:r>
            <a:endParaRPr lang="en-US" sz="1600" dirty="0"/>
          </a:p>
        </p:txBody>
      </p:sp>
      <p:sp>
        <p:nvSpPr>
          <p:cNvPr id="1048719" name="Text 3"/>
          <p:cNvSpPr/>
          <p:nvPr/>
        </p:nvSpPr>
        <p:spPr>
          <a:xfrm>
            <a:off x="639816" y="1311662"/>
            <a:ext cx="3271784" cy="3063240"/>
          </a:xfrm>
          <a:prstGeom prst="rect">
            <a:avLst/>
          </a:prstGeom>
          <a:noFill/>
        </p:spPr>
        <p:txBody>
          <a:bodyPr wrap="square" lIns="91440" tIns="45720" rIns="91440" bIns="45720" rtlCol="0" anchor="t">
            <a:spAutoFit/>
          </a:bodyPr>
          <a:p>
            <a:pPr>
              <a:lnSpc>
                <a:spcPct val="100000"/>
              </a:lnSpc>
            </a:pPr>
            <a:r>
              <a:rPr lang="en-US" sz="19900" dirty="0">
                <a:solidFill>
                  <a:srgbClr val="FFFFFF"/>
                </a:solidFill>
                <a:latin typeface="MiSans" pitchFamily="34" charset="0"/>
                <a:ea typeface="MiSans" pitchFamily="34" charset="-122"/>
                <a:cs typeface="MiSans" pitchFamily="34" charset="-120"/>
              </a:rPr>
              <a:t>05</a:t>
            </a:r>
            <a:endParaRPr lang="en-US" sz="160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82" name=""/>
        <p:cNvGrpSpPr/>
        <p:nvPr/>
      </p:nvGrpSpPr>
      <p:grpSpPr>
        <a:xfrm>
          <a:off x="0" y="0"/>
          <a:ext cx="0" cy="0"/>
          <a:chOff x="0" y="0"/>
          <a:chExt cx="0" cy="0"/>
        </a:xfrm>
      </p:grpSpPr>
      <p:pic>
        <p:nvPicPr>
          <p:cNvPr id="2097170" name="Image 0" descr="https://kimi-img.moonshot.cn/pub/slides/slides_tmpl/image/25-09-28-15:21:50-d3ce43gs8jdo4os5dck0.png"/>
          <p:cNvPicPr>
            <a:picLocks noChangeAspect="1"/>
          </p:cNvPicPr>
          <p:nvPr/>
        </p:nvPicPr>
        <p:blipFill>
          <a:blip r:embed="rId1"/>
          <a:srcRect/>
          <a:stretch>
            <a:fillRect/>
          </a:stretch>
        </p:blipFill>
        <p:spPr>
          <a:xfrm>
            <a:off x="0" y="0"/>
            <a:ext cx="12192000" cy="6858000"/>
          </a:xfrm>
          <a:prstGeom prst="rect">
            <a:avLst/>
          </a:prstGeom>
        </p:spPr>
      </p:pic>
      <p:sp>
        <p:nvSpPr>
          <p:cNvPr id="1048723" name="Text 0"/>
          <p:cNvSpPr/>
          <p:nvPr/>
        </p:nvSpPr>
        <p:spPr>
          <a:xfrm>
            <a:off x="427355" y="1030288"/>
            <a:ext cx="7879715" cy="706755"/>
          </a:xfrm>
          <a:prstGeom prst="rect">
            <a:avLst/>
          </a:prstGeom>
          <a:noFill/>
        </p:spPr>
        <p:txBody>
          <a:bodyPr wrap="square" lIns="91440" tIns="45720" rIns="91440" bIns="45720" rtlCol="0" anchor="ctr">
            <a:spAutoFit/>
          </a:bodyPr>
          <a:p>
            <a:pPr>
              <a:lnSpc>
                <a:spcPct val="100000"/>
              </a:lnSpc>
            </a:pPr>
            <a:r>
              <a:rPr lang="en-US" sz="4000" b="1" dirty="0">
                <a:solidFill>
                  <a:srgbClr val="098FF8"/>
                </a:solidFill>
                <a:latin typeface="MiSans" pitchFamily="34" charset="0"/>
                <a:ea typeface="MiSans" pitchFamily="34" charset="-122"/>
                <a:cs typeface="MiSans" pitchFamily="34" charset="-120"/>
              </a:rPr>
              <a:t>Imetengenezwa kwa Watanzania</a:t>
            </a:r>
            <a:endParaRPr lang="en-US" sz="1600" dirty="0"/>
          </a:p>
        </p:txBody>
      </p:sp>
      <p:sp>
        <p:nvSpPr>
          <p:cNvPr id="1048724" name="Text 1"/>
          <p:cNvSpPr/>
          <p:nvPr/>
        </p:nvSpPr>
        <p:spPr>
          <a:xfrm>
            <a:off x="2979700" y="3662977"/>
            <a:ext cx="2114815" cy="358141"/>
          </a:xfrm>
          <a:prstGeom prst="rect">
            <a:avLst/>
          </a:prstGeom>
          <a:noFill/>
        </p:spPr>
        <p:txBody>
          <a:bodyPr wrap="square" lIns="91440" tIns="45720" rIns="91440" bIns="45720" rtlCol="0" anchor="ctr">
            <a:spAutoFit/>
          </a:bodyPr>
          <a:p>
            <a:pPr algn="ctr">
              <a:lnSpc>
                <a:spcPct val="100000"/>
              </a:lnSpc>
            </a:pPr>
            <a:r>
              <a:rPr lang="en-US" sz="1800" b="1" dirty="0">
                <a:solidFill>
                  <a:srgbClr val="00E6B6"/>
                </a:solidFill>
                <a:latin typeface="MiSans" pitchFamily="34" charset="0"/>
                <a:ea typeface="MiSans" pitchFamily="34" charset="-122"/>
                <a:cs typeface="MiSans" pitchFamily="34" charset="-120"/>
              </a:rPr>
              <a:t>Lugha Rahisi</a:t>
            </a:r>
            <a:endParaRPr lang="en-US" sz="1600" dirty="0"/>
          </a:p>
        </p:txBody>
      </p:sp>
      <p:sp>
        <p:nvSpPr>
          <p:cNvPr id="1048725" name="Text 2"/>
          <p:cNvSpPr/>
          <p:nvPr/>
        </p:nvSpPr>
        <p:spPr>
          <a:xfrm>
            <a:off x="1985711" y="4378588"/>
            <a:ext cx="3108804" cy="1005841"/>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Kokotoa.online imetungwa na camelTech kwa lugha rahisi ya Kiswahili, hivyo kufanya kazi rahisi kwa Watanzania.</a:t>
            </a:r>
            <a:endParaRPr lang="en-US" sz="1600" dirty="0"/>
          </a:p>
        </p:txBody>
      </p:sp>
      <p:sp>
        <p:nvSpPr>
          <p:cNvPr id="1048726" name="Text 3"/>
          <p:cNvSpPr/>
          <p:nvPr/>
        </p:nvSpPr>
        <p:spPr>
          <a:xfrm>
            <a:off x="6293310" y="2573494"/>
            <a:ext cx="2114815" cy="358141"/>
          </a:xfrm>
          <a:prstGeom prst="rect">
            <a:avLst/>
          </a:prstGeom>
          <a:noFill/>
        </p:spPr>
        <p:txBody>
          <a:bodyPr wrap="square" lIns="91440" tIns="45720" rIns="91440" bIns="45720" rtlCol="0" anchor="ctr">
            <a:spAutoFit/>
          </a:bodyPr>
          <a:p>
            <a:pPr algn="ctr">
              <a:lnSpc>
                <a:spcPct val="100000"/>
              </a:lnSpc>
            </a:pPr>
            <a:r>
              <a:rPr lang="en-US" sz="1800" b="1" dirty="0">
                <a:solidFill>
                  <a:srgbClr val="FFFFFF"/>
                </a:solidFill>
                <a:latin typeface="MiSans" pitchFamily="34" charset="0"/>
                <a:ea typeface="MiSans" pitchFamily="34" charset="-122"/>
                <a:cs typeface="MiSans" pitchFamily="34" charset="-120"/>
              </a:rPr>
              <a:t>Mahitaji halisi</a:t>
            </a:r>
            <a:endParaRPr lang="en-US" sz="1600" dirty="0"/>
          </a:p>
        </p:txBody>
      </p:sp>
      <p:sp>
        <p:nvSpPr>
          <p:cNvPr id="1048727" name="Text 4"/>
          <p:cNvSpPr/>
          <p:nvPr/>
        </p:nvSpPr>
        <p:spPr>
          <a:xfrm>
            <a:off x="5351573" y="3204883"/>
            <a:ext cx="3108804" cy="1310641"/>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Kokotoa.online imetengenezwa kwa mahitaji halisi ya soko la Tanzania, hivyo kufanya kazi rahisi kwa wafanyabiashara.</a:t>
            </a:r>
            <a:endParaRPr lang="en-US" sz="1600" dirty="0"/>
          </a:p>
        </p:txBody>
      </p:sp>
      <p:sp>
        <p:nvSpPr>
          <p:cNvPr id="1048728" name="Text 5"/>
          <p:cNvSpPr/>
          <p:nvPr/>
        </p:nvSpPr>
        <p:spPr>
          <a:xfrm>
            <a:off x="9898660" y="1306905"/>
            <a:ext cx="2114815" cy="646331"/>
          </a:xfrm>
          <a:prstGeom prst="rect">
            <a:avLst/>
          </a:prstGeom>
          <a:noFill/>
        </p:spPr>
        <p:txBody>
          <a:bodyPr wrap="square" lIns="91440" tIns="45720" rIns="91440" bIns="45720" rtlCol="0" anchor="ctr">
            <a:spAutoFit/>
          </a:bodyPr>
          <a:p>
            <a:pPr algn="ctr">
              <a:lnSpc>
                <a:spcPct val="100000"/>
              </a:lnSpc>
            </a:pPr>
            <a:r>
              <a:rPr lang="en-US" sz="1800" b="1" dirty="0">
                <a:solidFill>
                  <a:srgbClr val="00E6B6"/>
                </a:solidFill>
                <a:latin typeface="MiSans" pitchFamily="34" charset="0"/>
                <a:ea typeface="MiSans" pitchFamily="34" charset="-122"/>
                <a:cs typeface="MiSans" pitchFamily="34" charset="-120"/>
              </a:rPr>
              <a:t>Muonekano wa kisasa</a:t>
            </a:r>
            <a:endParaRPr lang="en-US" sz="1600" dirty="0"/>
          </a:p>
        </p:txBody>
      </p:sp>
      <p:sp>
        <p:nvSpPr>
          <p:cNvPr id="1048729" name="Text 6"/>
          <p:cNvSpPr/>
          <p:nvPr/>
        </p:nvSpPr>
        <p:spPr>
          <a:xfrm>
            <a:off x="8904671" y="2100400"/>
            <a:ext cx="3108804" cy="1005841"/>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Kokotoa.online ina muonekano wa kisasa, hivyo kufanya kazi rahisi kwa wafanyabiashara na wanafunzi.</a:t>
            </a:r>
            <a:endParaRPr lang="en-US" sz="1600" dirty="0"/>
          </a:p>
        </p:txBody>
      </p:sp>
      <p:pic>
        <p:nvPicPr>
          <p:cNvPr id="2" name="Picture 1" descr="favicon-96x96"/>
          <p:cNvPicPr>
            <a:picLocks noChangeAspect="1"/>
          </p:cNvPicPr>
          <p:nvPr/>
        </p:nvPicPr>
        <p:blipFill>
          <a:blip r:embed="rId2"/>
          <a:stretch>
            <a:fillRect/>
          </a:stretch>
        </p:blipFill>
        <p:spPr>
          <a:xfrm>
            <a:off x="240665" y="80010"/>
            <a:ext cx="719455" cy="719455"/>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85" name=""/>
        <p:cNvGrpSpPr/>
        <p:nvPr/>
      </p:nvGrpSpPr>
      <p:grpSpPr>
        <a:xfrm>
          <a:off x="0" y="0"/>
          <a:ext cx="0" cy="0"/>
          <a:chOff x="0" y="0"/>
          <a:chExt cx="0" cy="0"/>
        </a:xfrm>
      </p:grpSpPr>
      <p:sp>
        <p:nvSpPr>
          <p:cNvPr id="1048733"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734"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71" name="Image 0" descr="https://kimi-img.moonshot.cn/pub/slides/slides_tmpl/image/25-09-28-15:21:45-d3ce428s8jdo4os5dc9g.png"/>
          <p:cNvPicPr>
            <a:picLocks noChangeAspect="1"/>
          </p:cNvPicPr>
          <p:nvPr/>
        </p:nvPicPr>
        <p:blipFill>
          <a:blip r:embed="rId1"/>
          <a:srcRect/>
          <a:stretch>
            <a:fillRect/>
          </a:stretch>
        </p:blipFill>
        <p:spPr>
          <a:xfrm>
            <a:off x="635" y="0"/>
            <a:ext cx="12206605" cy="6873240"/>
          </a:xfrm>
          <a:prstGeom prst="rect">
            <a:avLst/>
          </a:prstGeom>
        </p:spPr>
      </p:pic>
      <p:sp>
        <p:nvSpPr>
          <p:cNvPr id="1048735" name="Text 2"/>
          <p:cNvSpPr/>
          <p:nvPr/>
        </p:nvSpPr>
        <p:spPr>
          <a:xfrm>
            <a:off x="830580" y="4344035"/>
            <a:ext cx="6402705" cy="645160"/>
          </a:xfrm>
          <a:prstGeom prst="rect">
            <a:avLst/>
          </a:prstGeom>
          <a:noFill/>
        </p:spPr>
        <p:txBody>
          <a:bodyPr wrap="square" lIns="91440" tIns="45720" rIns="91440" bIns="45720" rtlCol="0" anchor="t">
            <a:spAutoFit/>
          </a:bodyPr>
          <a:p>
            <a:pPr>
              <a:lnSpc>
                <a:spcPct val="100000"/>
              </a:lnSpc>
            </a:pPr>
            <a:r>
              <a:rPr lang="en-US" sz="3600" dirty="0">
                <a:solidFill>
                  <a:srgbClr val="FFFFFF"/>
                </a:solidFill>
                <a:latin typeface="MiSans" pitchFamily="34" charset="0"/>
                <a:ea typeface="MiSans" pitchFamily="34" charset="-122"/>
                <a:cs typeface="MiSans" pitchFamily="34" charset="-120"/>
              </a:rPr>
              <a:t>Mwongozo</a:t>
            </a:r>
            <a:endParaRPr lang="en-US" sz="1600" dirty="0"/>
          </a:p>
        </p:txBody>
      </p:sp>
      <p:sp>
        <p:nvSpPr>
          <p:cNvPr id="1048736" name="Text 3"/>
          <p:cNvSpPr/>
          <p:nvPr/>
        </p:nvSpPr>
        <p:spPr>
          <a:xfrm>
            <a:off x="639816" y="1311662"/>
            <a:ext cx="3271784" cy="3063240"/>
          </a:xfrm>
          <a:prstGeom prst="rect">
            <a:avLst/>
          </a:prstGeom>
          <a:noFill/>
        </p:spPr>
        <p:txBody>
          <a:bodyPr wrap="square" lIns="91440" tIns="45720" rIns="91440" bIns="45720" rtlCol="0" anchor="t">
            <a:spAutoFit/>
          </a:bodyPr>
          <a:p>
            <a:pPr>
              <a:lnSpc>
                <a:spcPct val="100000"/>
              </a:lnSpc>
            </a:pPr>
            <a:r>
              <a:rPr lang="en-US" sz="19900" dirty="0">
                <a:solidFill>
                  <a:srgbClr val="FFFFFF"/>
                </a:solidFill>
                <a:latin typeface="MiSans" pitchFamily="34" charset="0"/>
                <a:ea typeface="MiSans" pitchFamily="34" charset="-122"/>
                <a:cs typeface="MiSans" pitchFamily="34" charset="-120"/>
              </a:rPr>
              <a:t>06</a:t>
            </a:r>
            <a:endParaRPr lang="en-US" sz="1600"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88" name=""/>
        <p:cNvGrpSpPr/>
        <p:nvPr/>
      </p:nvGrpSpPr>
      <p:grpSpPr>
        <a:xfrm>
          <a:off x="0" y="0"/>
          <a:ext cx="0" cy="0"/>
          <a:chOff x="0" y="0"/>
          <a:chExt cx="0" cy="0"/>
        </a:xfrm>
      </p:grpSpPr>
      <p:pic>
        <p:nvPicPr>
          <p:cNvPr id="2097172" name="Image 0" descr="https://kimi-img.moonshot.cn/pub/slides/slides_tmpl/image/25-09-28-15:21:48-d3ce430s8jdo4os5dcdg.jpg"/>
          <p:cNvPicPr>
            <a:picLocks noChangeAspect="1"/>
          </p:cNvPicPr>
          <p:nvPr/>
        </p:nvPicPr>
        <p:blipFill>
          <a:blip r:embed="rId1"/>
          <a:stretch>
            <a:fillRect/>
          </a:stretch>
        </p:blipFill>
        <p:spPr>
          <a:xfrm>
            <a:off x="-635" y="-10160"/>
            <a:ext cx="12192635" cy="6868160"/>
          </a:xfrm>
          <a:prstGeom prst="rect">
            <a:avLst/>
          </a:prstGeom>
        </p:spPr>
      </p:pic>
      <p:sp>
        <p:nvSpPr>
          <p:cNvPr id="1048740" name="Text 0"/>
          <p:cNvSpPr/>
          <p:nvPr/>
        </p:nvSpPr>
        <p:spPr>
          <a:xfrm>
            <a:off x="657676" y="1408370"/>
            <a:ext cx="8835504" cy="707886"/>
          </a:xfrm>
          <a:prstGeom prst="rect">
            <a:avLst/>
          </a:prstGeom>
          <a:noFill/>
        </p:spPr>
        <p:txBody>
          <a:bodyPr wrap="square" lIns="91440" tIns="45720" rIns="91440" bIns="45720" rtlCol="0" anchor="ctr">
            <a:spAutoFit/>
          </a:bodyPr>
          <a:p>
            <a:pPr>
              <a:lnSpc>
                <a:spcPct val="100000"/>
              </a:lnSpc>
            </a:pPr>
            <a:r>
              <a:rPr lang="en-US" sz="4000" b="1" dirty="0">
                <a:solidFill>
                  <a:srgbClr val="098FF8"/>
                </a:solidFill>
                <a:latin typeface="MiSans" pitchFamily="34" charset="0"/>
                <a:ea typeface="MiSans" pitchFamily="34" charset="-122"/>
                <a:cs typeface="MiSans" pitchFamily="34" charset="-120"/>
              </a:rPr>
              <a:t>Jinsi ya Kutumia Kokotoa</a:t>
            </a:r>
            <a:endParaRPr lang="en-US" sz="1600" dirty="0"/>
          </a:p>
        </p:txBody>
      </p:sp>
      <p:sp>
        <p:nvSpPr>
          <p:cNvPr id="1048741" name="Text 1"/>
          <p:cNvSpPr/>
          <p:nvPr/>
        </p:nvSpPr>
        <p:spPr>
          <a:xfrm>
            <a:off x="1345325" y="4081814"/>
            <a:ext cx="4317123" cy="400110"/>
          </a:xfrm>
          <a:prstGeom prst="rect">
            <a:avLst/>
          </a:prstGeom>
          <a:noFill/>
        </p:spPr>
        <p:txBody>
          <a:bodyPr wrap="square" lIns="91440" tIns="45720" rIns="91440" bIns="45720" rtlCol="0" anchor="ctr">
            <a:spAutoFit/>
          </a:bodyPr>
          <a:p>
            <a:pPr algn="ctr">
              <a:lnSpc>
                <a:spcPct val="100000"/>
              </a:lnSpc>
            </a:pPr>
            <a:r>
              <a:rPr lang="en-US" sz="2000" dirty="0">
                <a:solidFill>
                  <a:srgbClr val="FFFFFF"/>
                </a:solidFill>
                <a:latin typeface="MiSans" pitchFamily="34" charset="0"/>
                <a:ea typeface="MiSans" pitchFamily="34" charset="-122"/>
                <a:cs typeface="MiSans" pitchFamily="34" charset="-120"/>
              </a:rPr>
              <a:t>Fungua kokotoa.online</a:t>
            </a:r>
            <a:endParaRPr lang="en-US" sz="1600" dirty="0"/>
          </a:p>
        </p:txBody>
      </p:sp>
      <p:sp>
        <p:nvSpPr>
          <p:cNvPr id="1048742" name="Text 2"/>
          <p:cNvSpPr/>
          <p:nvPr/>
        </p:nvSpPr>
        <p:spPr>
          <a:xfrm>
            <a:off x="726891" y="4937452"/>
            <a:ext cx="4660557" cy="737235"/>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Fungua kokotoa.online kupitia browser kwa simu au kompyuta yako.</a:t>
            </a:r>
            <a:endParaRPr lang="en-US" sz="1600" dirty="0"/>
          </a:p>
        </p:txBody>
      </p:sp>
      <p:sp>
        <p:nvSpPr>
          <p:cNvPr id="1048743" name="Text 3"/>
          <p:cNvSpPr/>
          <p:nvPr/>
        </p:nvSpPr>
        <p:spPr>
          <a:xfrm>
            <a:off x="6478316" y="4086519"/>
            <a:ext cx="4317123" cy="400110"/>
          </a:xfrm>
          <a:prstGeom prst="rect">
            <a:avLst/>
          </a:prstGeom>
          <a:noFill/>
        </p:spPr>
        <p:txBody>
          <a:bodyPr wrap="square" lIns="91440" tIns="45720" rIns="91440" bIns="45720" rtlCol="0" anchor="ctr">
            <a:spAutoFit/>
          </a:bodyPr>
          <a:p>
            <a:pPr algn="ctr">
              <a:lnSpc>
                <a:spcPct val="100000"/>
              </a:lnSpc>
            </a:pPr>
            <a:r>
              <a:rPr lang="en-US" sz="2000" dirty="0">
                <a:solidFill>
                  <a:srgbClr val="FFFFFF"/>
                </a:solidFill>
                <a:latin typeface="MiSans" pitchFamily="34" charset="0"/>
                <a:ea typeface="MiSans" pitchFamily="34" charset="-122"/>
                <a:cs typeface="MiSans" pitchFamily="34" charset="-120"/>
              </a:rPr>
              <a:t>Chagua kikokotozi</a:t>
            </a:r>
            <a:endParaRPr lang="en-US" sz="1600" dirty="0"/>
          </a:p>
        </p:txBody>
      </p:sp>
      <p:sp>
        <p:nvSpPr>
          <p:cNvPr id="1048744" name="Text 4"/>
          <p:cNvSpPr/>
          <p:nvPr/>
        </p:nvSpPr>
        <p:spPr>
          <a:xfrm>
            <a:off x="5823509" y="4654419"/>
            <a:ext cx="4660557" cy="1383665"/>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Chagua aina ya kikokotozi unachohitaji kama ni hesabu, kubadilisha fedha za kigeni, mahesabu ya VAT, mahesabu ya faida na hasara, mauzo, kamisheni na PAYE</a:t>
            </a:r>
            <a:endParaRPr lang="en-US" sz="16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91" name=""/>
        <p:cNvGrpSpPr/>
        <p:nvPr/>
      </p:nvGrpSpPr>
      <p:grpSpPr>
        <a:xfrm>
          <a:off x="0" y="0"/>
          <a:ext cx="0" cy="0"/>
          <a:chOff x="0" y="0"/>
          <a:chExt cx="0" cy="0"/>
        </a:xfrm>
      </p:grpSpPr>
      <p:sp>
        <p:nvSpPr>
          <p:cNvPr id="1048748"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749"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73" name="Image 0" descr="https://kimi-img.moonshot.cn/pub/slides/slides_tmpl/image/25-09-28-15:21:45-d3ce428s8jdo4os5dc9g.png"/>
          <p:cNvPicPr>
            <a:picLocks noChangeAspect="1"/>
          </p:cNvPicPr>
          <p:nvPr/>
        </p:nvPicPr>
        <p:blipFill>
          <a:blip r:embed="rId1"/>
          <a:srcRect/>
          <a:stretch>
            <a:fillRect/>
          </a:stretch>
        </p:blipFill>
        <p:spPr>
          <a:xfrm>
            <a:off x="635" y="0"/>
            <a:ext cx="12206605" cy="6873240"/>
          </a:xfrm>
          <a:prstGeom prst="rect">
            <a:avLst/>
          </a:prstGeom>
        </p:spPr>
      </p:pic>
      <p:sp>
        <p:nvSpPr>
          <p:cNvPr id="1048750" name="Text 2"/>
          <p:cNvSpPr/>
          <p:nvPr/>
        </p:nvSpPr>
        <p:spPr>
          <a:xfrm>
            <a:off x="830580" y="4344035"/>
            <a:ext cx="6402705" cy="645160"/>
          </a:xfrm>
          <a:prstGeom prst="rect">
            <a:avLst/>
          </a:prstGeom>
          <a:noFill/>
        </p:spPr>
        <p:txBody>
          <a:bodyPr wrap="square" lIns="91440" tIns="45720" rIns="91440" bIns="45720" rtlCol="0" anchor="t">
            <a:spAutoFit/>
          </a:bodyPr>
          <a:p>
            <a:pPr>
              <a:lnSpc>
                <a:spcPct val="100000"/>
              </a:lnSpc>
            </a:pPr>
            <a:r>
              <a:rPr lang="en-US" sz="3600" dirty="0">
                <a:solidFill>
                  <a:srgbClr val="FFFFFF"/>
                </a:solidFill>
                <a:latin typeface="MiSans" pitchFamily="34" charset="0"/>
                <a:ea typeface="MiSans" pitchFamily="34" charset="-122"/>
                <a:cs typeface="MiSans" pitchFamily="34" charset="-120"/>
              </a:rPr>
              <a:t>Watumiaji</a:t>
            </a:r>
            <a:endParaRPr lang="en-US" sz="1600" dirty="0"/>
          </a:p>
        </p:txBody>
      </p:sp>
      <p:sp>
        <p:nvSpPr>
          <p:cNvPr id="1048751" name="Text 3"/>
          <p:cNvSpPr/>
          <p:nvPr/>
        </p:nvSpPr>
        <p:spPr>
          <a:xfrm>
            <a:off x="639816" y="1311662"/>
            <a:ext cx="3271784" cy="3063240"/>
          </a:xfrm>
          <a:prstGeom prst="rect">
            <a:avLst/>
          </a:prstGeom>
          <a:noFill/>
        </p:spPr>
        <p:txBody>
          <a:bodyPr wrap="square" lIns="91440" tIns="45720" rIns="91440" bIns="45720" rtlCol="0" anchor="t">
            <a:spAutoFit/>
          </a:bodyPr>
          <a:p>
            <a:pPr>
              <a:lnSpc>
                <a:spcPct val="100000"/>
              </a:lnSpc>
            </a:pPr>
            <a:r>
              <a:rPr lang="en-US" sz="19900" dirty="0">
                <a:solidFill>
                  <a:srgbClr val="FFFFFF"/>
                </a:solidFill>
                <a:latin typeface="MiSans" pitchFamily="34" charset="0"/>
                <a:ea typeface="MiSans" pitchFamily="34" charset="-122"/>
                <a:cs typeface="MiSans" pitchFamily="34" charset="-120"/>
              </a:rPr>
              <a:t>07</a:t>
            </a:r>
            <a:endParaRPr lang="en-US" sz="1600"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37" name=""/>
        <p:cNvGrpSpPr/>
        <p:nvPr/>
      </p:nvGrpSpPr>
      <p:grpSpPr>
        <a:xfrm>
          <a:off x="0" y="0"/>
          <a:ext cx="0" cy="0"/>
          <a:chOff x="0" y="0"/>
          <a:chExt cx="0" cy="0"/>
        </a:xfrm>
      </p:grpSpPr>
      <p:pic>
        <p:nvPicPr>
          <p:cNvPr id="2097155" name="Image 0" descr="https://kimi-img.moonshot.cn/pub/slides/slides_tmpl/image/25-09-28-15:21:50-d3ce43gs8jdo4os5dcm0.jpeg"/>
          <p:cNvPicPr>
            <a:picLocks noChangeAspect="1"/>
          </p:cNvPicPr>
          <p:nvPr/>
        </p:nvPicPr>
        <p:blipFill>
          <a:blip r:embed="rId1"/>
          <a:srcRect/>
          <a:stretch>
            <a:fillRect/>
          </a:stretch>
        </p:blipFill>
        <p:spPr>
          <a:xfrm>
            <a:off x="0" y="0"/>
            <a:ext cx="12192000" cy="6858000"/>
          </a:xfrm>
          <a:prstGeom prst="rect">
            <a:avLst/>
          </a:prstGeom>
        </p:spPr>
      </p:pic>
      <p:sp>
        <p:nvSpPr>
          <p:cNvPr id="1048596" name="Text 0"/>
          <p:cNvSpPr/>
          <p:nvPr/>
        </p:nvSpPr>
        <p:spPr>
          <a:xfrm>
            <a:off x="1092683" y="3085753"/>
            <a:ext cx="10006635" cy="830997"/>
          </a:xfrm>
          <a:prstGeom prst="rect">
            <a:avLst/>
          </a:prstGeom>
          <a:noFill/>
        </p:spPr>
        <p:txBody>
          <a:bodyPr wrap="square" lIns="91440" tIns="45720" rIns="91440" bIns="45720" rtlCol="0" anchor="ctr">
            <a:spAutoFit/>
          </a:bodyPr>
          <a:p>
            <a:pPr algn="ctr">
              <a:lnSpc>
                <a:spcPct val="100000"/>
              </a:lnSpc>
            </a:pPr>
            <a:r>
              <a:rPr lang="en-US" sz="4800" b="1" dirty="0">
                <a:solidFill>
                  <a:srgbClr val="FFFFFF"/>
                </a:solidFill>
                <a:latin typeface="MiSans" pitchFamily="34" charset="0"/>
                <a:ea typeface="MiSans" pitchFamily="34" charset="-122"/>
                <a:cs typeface="MiSans" pitchFamily="34" charset="-120"/>
              </a:rPr>
              <a:t>Kwa Nani Kokotoa Inafaa?</a:t>
            </a:r>
            <a:endParaRPr lang="en-US" sz="1600" dirty="0"/>
          </a:p>
        </p:txBody>
      </p:sp>
      <p:sp>
        <p:nvSpPr>
          <p:cNvPr id="1048597" name="Text 1"/>
          <p:cNvSpPr/>
          <p:nvPr/>
        </p:nvSpPr>
        <p:spPr>
          <a:xfrm>
            <a:off x="3042013" y="399565"/>
            <a:ext cx="3918858" cy="369332"/>
          </a:xfrm>
          <a:prstGeom prst="rect">
            <a:avLst/>
          </a:prstGeom>
          <a:noFill/>
        </p:spPr>
        <p:txBody>
          <a:bodyPr wrap="square" lIns="91440" tIns="45720" rIns="91440" bIns="45720" rtlCol="0" anchor="ctr">
            <a:spAutoFit/>
          </a:bodyPr>
          <a:p>
            <a:pPr algn="ctr">
              <a:lnSpc>
                <a:spcPct val="100000"/>
              </a:lnSpc>
            </a:pPr>
            <a:r>
              <a:rPr lang="en-US" sz="1800" b="1" dirty="0">
                <a:solidFill>
                  <a:srgbClr val="098FF8"/>
                </a:solidFill>
                <a:latin typeface="MiSans" pitchFamily="34" charset="0"/>
                <a:ea typeface="MiSans" pitchFamily="34" charset="-122"/>
                <a:cs typeface="MiSans" pitchFamily="34" charset="-120"/>
              </a:rPr>
              <a:t>Wafanyabiashara</a:t>
            </a:r>
            <a:endParaRPr lang="en-US" sz="1600" dirty="0"/>
          </a:p>
        </p:txBody>
      </p:sp>
      <p:sp>
        <p:nvSpPr>
          <p:cNvPr id="1048598" name="Text 2"/>
          <p:cNvSpPr/>
          <p:nvPr/>
        </p:nvSpPr>
        <p:spPr>
          <a:xfrm>
            <a:off x="3042013" y="896359"/>
            <a:ext cx="3438846" cy="701041"/>
          </a:xfrm>
          <a:prstGeom prst="rect">
            <a:avLst/>
          </a:prstGeom>
          <a:noFill/>
        </p:spPr>
        <p:txBody>
          <a:bodyPr wrap="square" lIns="91440" tIns="45720" rIns="91440" bIns="45720" rtlCol="0" anchor="t">
            <a:spAutoFit/>
          </a:bodyPr>
          <a:p>
            <a:pPr>
              <a:lnSpc>
                <a:spcPct val="100000"/>
              </a:lnSpc>
            </a:pPr>
            <a:r>
              <a:rPr lang="en-US" sz="1400" dirty="0">
                <a:solidFill>
                  <a:srgbClr val="098FF8"/>
                </a:solidFill>
                <a:latin typeface="MiSans" pitchFamily="34" charset="0"/>
                <a:ea typeface="MiSans" pitchFamily="34" charset="-122"/>
                <a:cs typeface="MiSans" pitchFamily="34" charset="-120"/>
              </a:rPr>
              <a:t>Kokotoa ni chombo bora kwa wafanyabiashara, hivyo kufanya kazi rahisi kwa wafanyabiashara na wanafunzi.</a:t>
            </a:r>
            <a:endParaRPr lang="en-US" sz="1600" dirty="0"/>
          </a:p>
        </p:txBody>
      </p:sp>
      <p:sp>
        <p:nvSpPr>
          <p:cNvPr id="1048599" name="Text 3"/>
          <p:cNvSpPr/>
          <p:nvPr/>
        </p:nvSpPr>
        <p:spPr>
          <a:xfrm>
            <a:off x="8477357" y="324212"/>
            <a:ext cx="3918858" cy="369332"/>
          </a:xfrm>
          <a:prstGeom prst="rect">
            <a:avLst/>
          </a:prstGeom>
          <a:noFill/>
        </p:spPr>
        <p:txBody>
          <a:bodyPr wrap="square" lIns="91440" tIns="45720" rIns="91440" bIns="45720" rtlCol="0" anchor="ctr">
            <a:spAutoFit/>
          </a:bodyPr>
          <a:p>
            <a:pPr algn="ctr">
              <a:lnSpc>
                <a:spcPct val="100000"/>
              </a:lnSpc>
            </a:pPr>
            <a:r>
              <a:rPr lang="en-US" sz="1800" b="1" dirty="0">
                <a:solidFill>
                  <a:srgbClr val="098FF8"/>
                </a:solidFill>
                <a:latin typeface="MiSans" pitchFamily="34" charset="0"/>
                <a:ea typeface="MiSans" pitchFamily="34" charset="-122"/>
                <a:cs typeface="MiSans" pitchFamily="34" charset="-120"/>
              </a:rPr>
              <a:t>Wanafunzi</a:t>
            </a:r>
            <a:endParaRPr lang="en-US" sz="1600" dirty="0"/>
          </a:p>
        </p:txBody>
      </p:sp>
      <p:sp>
        <p:nvSpPr>
          <p:cNvPr id="1048600" name="Text 4"/>
          <p:cNvSpPr/>
          <p:nvPr/>
        </p:nvSpPr>
        <p:spPr>
          <a:xfrm>
            <a:off x="8717363" y="896359"/>
            <a:ext cx="3438846" cy="701041"/>
          </a:xfrm>
          <a:prstGeom prst="rect">
            <a:avLst/>
          </a:prstGeom>
          <a:noFill/>
        </p:spPr>
        <p:txBody>
          <a:bodyPr wrap="square" lIns="91440" tIns="45720" rIns="91440" bIns="45720" rtlCol="0" anchor="t">
            <a:spAutoFit/>
          </a:bodyPr>
          <a:p>
            <a:pPr>
              <a:lnSpc>
                <a:spcPct val="100000"/>
              </a:lnSpc>
            </a:pPr>
            <a:r>
              <a:rPr lang="en-US" sz="1400" dirty="0">
                <a:solidFill>
                  <a:srgbClr val="098FF8"/>
                </a:solidFill>
                <a:latin typeface="MiSans" pitchFamily="34" charset="0"/>
                <a:ea typeface="MiSans" pitchFamily="34" charset="-122"/>
                <a:cs typeface="MiSans" pitchFamily="34" charset="-120"/>
              </a:rPr>
              <a:t>Kokotoa ni chombo bora kwa wanafunzi, hivyo kufanya kazi rahisi kwa wafanyabiashara na wanafunzi.</a:t>
            </a:r>
            <a:endParaRPr lang="en-US" sz="1600" dirty="0"/>
          </a:p>
        </p:txBody>
      </p:sp>
      <p:sp>
        <p:nvSpPr>
          <p:cNvPr id="1048601" name="Text 5"/>
          <p:cNvSpPr/>
          <p:nvPr/>
        </p:nvSpPr>
        <p:spPr>
          <a:xfrm>
            <a:off x="0" y="6335024"/>
            <a:ext cx="3918858" cy="369332"/>
          </a:xfrm>
          <a:prstGeom prst="rect">
            <a:avLst/>
          </a:prstGeom>
          <a:noFill/>
        </p:spPr>
        <p:txBody>
          <a:bodyPr wrap="square" lIns="91440" tIns="45720" rIns="91440" bIns="45720" rtlCol="0" anchor="ctr">
            <a:spAutoFit/>
          </a:bodyPr>
          <a:p>
            <a:pPr algn="ctr">
              <a:lnSpc>
                <a:spcPct val="100000"/>
              </a:lnSpc>
            </a:pPr>
            <a:r>
              <a:rPr lang="en-US" sz="1800" b="1" dirty="0">
                <a:solidFill>
                  <a:srgbClr val="098FF8"/>
                </a:solidFill>
                <a:latin typeface="MiSans" pitchFamily="34" charset="0"/>
                <a:ea typeface="MiSans" pitchFamily="34" charset="-122"/>
                <a:cs typeface="MiSans" pitchFamily="34" charset="-120"/>
              </a:rPr>
              <a:t>Walimu</a:t>
            </a:r>
            <a:endParaRPr lang="en-US" sz="1600" dirty="0"/>
          </a:p>
        </p:txBody>
      </p:sp>
      <p:sp>
        <p:nvSpPr>
          <p:cNvPr id="1048602" name="Text 6"/>
          <p:cNvSpPr/>
          <p:nvPr/>
        </p:nvSpPr>
        <p:spPr>
          <a:xfrm>
            <a:off x="266703" y="4420646"/>
            <a:ext cx="3155766" cy="701040"/>
          </a:xfrm>
          <a:prstGeom prst="rect">
            <a:avLst/>
          </a:prstGeom>
          <a:noFill/>
        </p:spPr>
        <p:txBody>
          <a:bodyPr wrap="square" lIns="91440" tIns="45720" rIns="91440" bIns="45720" rtlCol="0" anchor="t">
            <a:spAutoFit/>
          </a:bodyPr>
          <a:p>
            <a:pPr>
              <a:lnSpc>
                <a:spcPct val="100000"/>
              </a:lnSpc>
            </a:pPr>
            <a:r>
              <a:rPr lang="en-US" sz="1400" dirty="0">
                <a:solidFill>
                  <a:srgbClr val="098FF8"/>
                </a:solidFill>
                <a:latin typeface="MiSans" pitchFamily="34" charset="0"/>
                <a:ea typeface="MiSans" pitchFamily="34" charset="-122"/>
                <a:cs typeface="MiSans" pitchFamily="34" charset="-120"/>
              </a:rPr>
              <a:t>Kokotoa ni chombo bora kwa walimu, hivyo kufanya kazi rahisi kwa wafanyabiashara na wanafunzi.</a:t>
            </a:r>
            <a:endParaRPr lang="en-US" sz="1600" dirty="0"/>
          </a:p>
        </p:txBody>
      </p:sp>
      <p:sp>
        <p:nvSpPr>
          <p:cNvPr id="1048603" name="Text 7"/>
          <p:cNvSpPr/>
          <p:nvPr/>
        </p:nvSpPr>
        <p:spPr>
          <a:xfrm>
            <a:off x="5770519" y="6321940"/>
            <a:ext cx="3918858" cy="369332"/>
          </a:xfrm>
          <a:prstGeom prst="rect">
            <a:avLst/>
          </a:prstGeom>
          <a:noFill/>
        </p:spPr>
        <p:txBody>
          <a:bodyPr wrap="square" lIns="91440" tIns="45720" rIns="91440" bIns="45720" rtlCol="0" anchor="ctr">
            <a:spAutoFit/>
          </a:bodyPr>
          <a:p>
            <a:pPr algn="ctr">
              <a:lnSpc>
                <a:spcPct val="100000"/>
              </a:lnSpc>
            </a:pPr>
            <a:r>
              <a:rPr lang="en-US" sz="1800" b="1" dirty="0">
                <a:solidFill>
                  <a:srgbClr val="098FF8"/>
                </a:solidFill>
                <a:latin typeface="MiSans" pitchFamily="34" charset="0"/>
                <a:ea typeface="MiSans" pitchFamily="34" charset="-122"/>
                <a:cs typeface="MiSans" pitchFamily="34" charset="-120"/>
              </a:rPr>
              <a:t>Kila Mtanzania</a:t>
            </a:r>
            <a:endParaRPr lang="en-US" sz="1600" dirty="0"/>
          </a:p>
        </p:txBody>
      </p:sp>
      <p:sp>
        <p:nvSpPr>
          <p:cNvPr id="1048604" name="Text 8"/>
          <p:cNvSpPr/>
          <p:nvPr/>
        </p:nvSpPr>
        <p:spPr>
          <a:xfrm>
            <a:off x="6037222" y="4407562"/>
            <a:ext cx="3155766" cy="904240"/>
          </a:xfrm>
          <a:prstGeom prst="rect">
            <a:avLst/>
          </a:prstGeom>
          <a:noFill/>
        </p:spPr>
        <p:txBody>
          <a:bodyPr wrap="square" lIns="91440" tIns="45720" rIns="91440" bIns="45720" rtlCol="0" anchor="t">
            <a:spAutoFit/>
          </a:bodyPr>
          <a:p>
            <a:pPr>
              <a:lnSpc>
                <a:spcPct val="100000"/>
              </a:lnSpc>
            </a:pPr>
            <a:r>
              <a:rPr lang="en-US" sz="1400" dirty="0">
                <a:solidFill>
                  <a:srgbClr val="098FF8"/>
                </a:solidFill>
                <a:latin typeface="MiSans" pitchFamily="34" charset="0"/>
                <a:ea typeface="MiSans" pitchFamily="34" charset="-122"/>
                <a:cs typeface="MiSans" pitchFamily="34" charset="-120"/>
              </a:rPr>
              <a:t>Kokotoa ni chombo bora kwa kila Mtanzania anayehitaji mahesabu, hivyo kufanya kazi rahisi kwa wafanyabiashara na wanafunzi.</a:t>
            </a:r>
            <a:endParaRPr lang="en-US" sz="16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43" name=""/>
        <p:cNvGrpSpPr/>
        <p:nvPr/>
      </p:nvGrpSpPr>
      <p:grpSpPr>
        <a:xfrm>
          <a:off x="0" y="0"/>
          <a:ext cx="0" cy="0"/>
          <a:chOff x="0" y="0"/>
          <a:chExt cx="0" cy="0"/>
        </a:xfrm>
      </p:grpSpPr>
      <p:pic>
        <p:nvPicPr>
          <p:cNvPr id="2097157" name="Image 0" descr="https://kimi-img.moonshot.cn/pub/slides/slides_tmpl/image/25-09-28-15:21:45-d3ce428s8jdo4os5dc80.jpeg"/>
          <p:cNvPicPr>
            <a:picLocks noChangeAspect="1"/>
          </p:cNvPicPr>
          <p:nvPr/>
        </p:nvPicPr>
        <p:blipFill>
          <a:blip r:embed="rId1"/>
          <a:srcRect/>
          <a:stretch>
            <a:fillRect/>
          </a:stretch>
        </p:blipFill>
        <p:spPr>
          <a:xfrm>
            <a:off x="0" y="0"/>
            <a:ext cx="12192000" cy="6858000"/>
          </a:xfrm>
          <a:prstGeom prst="rect">
            <a:avLst/>
          </a:prstGeom>
        </p:spPr>
      </p:pic>
      <p:sp>
        <p:nvSpPr>
          <p:cNvPr id="1048614" name="Text 0"/>
          <p:cNvSpPr/>
          <p:nvPr/>
        </p:nvSpPr>
        <p:spPr>
          <a:xfrm>
            <a:off x="6472207" y="1630177"/>
            <a:ext cx="5866982" cy="400110"/>
          </a:xfrm>
          <a:prstGeom prst="rect">
            <a:avLst/>
          </a:prstGeom>
          <a:noFill/>
        </p:spPr>
        <p:txBody>
          <a:bodyPr wrap="square" lIns="91440" tIns="45720" rIns="91440" bIns="45720" rtlCol="0" anchor="t">
            <a:spAutoFit/>
          </a:bodyPr>
          <a:p>
            <a:pPr>
              <a:lnSpc>
                <a:spcPct val="100000"/>
              </a:lnSpc>
            </a:pPr>
            <a:r>
              <a:rPr lang="en-US" sz="2000" b="1" dirty="0">
                <a:solidFill>
                  <a:srgbClr val="FFFFFF"/>
                </a:solidFill>
                <a:latin typeface="MiSans" pitchFamily="34" charset="0"/>
                <a:ea typeface="MiSans" pitchFamily="34" charset="-122"/>
                <a:cs typeface="MiSans" pitchFamily="34" charset="-120"/>
              </a:rPr>
              <a:t>Kava</a:t>
            </a:r>
            <a:endParaRPr lang="en-US" sz="1600" dirty="0"/>
          </a:p>
        </p:txBody>
      </p:sp>
      <p:sp>
        <p:nvSpPr>
          <p:cNvPr id="1048615" name="Text 1"/>
          <p:cNvSpPr/>
          <p:nvPr/>
        </p:nvSpPr>
        <p:spPr>
          <a:xfrm>
            <a:off x="6472207" y="2425667"/>
            <a:ext cx="5866982" cy="400110"/>
          </a:xfrm>
          <a:prstGeom prst="rect">
            <a:avLst/>
          </a:prstGeom>
          <a:noFill/>
        </p:spPr>
        <p:txBody>
          <a:bodyPr wrap="square" lIns="91440" tIns="45720" rIns="91440" bIns="45720" rtlCol="0" anchor="t">
            <a:spAutoFit/>
          </a:bodyPr>
          <a:p>
            <a:pPr>
              <a:lnSpc>
                <a:spcPct val="100000"/>
              </a:lnSpc>
            </a:pPr>
            <a:r>
              <a:rPr lang="en-US" sz="2000" b="1" dirty="0">
                <a:solidFill>
                  <a:srgbClr val="FFFFFF"/>
                </a:solidFill>
                <a:latin typeface="MiSans" pitchFamily="34" charset="0"/>
                <a:ea typeface="MiSans" pitchFamily="34" charset="-122"/>
                <a:cs typeface="MiSans" pitchFamily="34" charset="-120"/>
              </a:rPr>
              <a:t>Utangulizi</a:t>
            </a:r>
            <a:endParaRPr lang="en-US" sz="1600" dirty="0"/>
          </a:p>
        </p:txBody>
      </p:sp>
      <p:sp>
        <p:nvSpPr>
          <p:cNvPr id="1048616" name="Text 2"/>
          <p:cNvSpPr/>
          <p:nvPr/>
        </p:nvSpPr>
        <p:spPr>
          <a:xfrm>
            <a:off x="6472207" y="3221157"/>
            <a:ext cx="5866982" cy="400110"/>
          </a:xfrm>
          <a:prstGeom prst="rect">
            <a:avLst/>
          </a:prstGeom>
          <a:noFill/>
        </p:spPr>
        <p:txBody>
          <a:bodyPr wrap="square" lIns="91440" tIns="45720" rIns="91440" bIns="45720" rtlCol="0" anchor="t">
            <a:spAutoFit/>
          </a:bodyPr>
          <a:p>
            <a:pPr>
              <a:lnSpc>
                <a:spcPct val="100000"/>
              </a:lnSpc>
            </a:pPr>
            <a:r>
              <a:rPr lang="en-US" sz="2000" b="1" dirty="0">
                <a:solidFill>
                  <a:srgbClr val="FFFFFF"/>
                </a:solidFill>
                <a:latin typeface="MiSans" pitchFamily="34" charset="0"/>
                <a:ea typeface="MiSans" pitchFamily="34" charset="-122"/>
                <a:cs typeface="MiSans" pitchFamily="34" charset="-120"/>
              </a:rPr>
              <a:t>Vipengele</a:t>
            </a:r>
            <a:endParaRPr lang="en-US" sz="1600" dirty="0"/>
          </a:p>
        </p:txBody>
      </p:sp>
      <p:sp>
        <p:nvSpPr>
          <p:cNvPr id="1048617" name="Text 3"/>
          <p:cNvSpPr/>
          <p:nvPr/>
        </p:nvSpPr>
        <p:spPr>
          <a:xfrm>
            <a:off x="6472207" y="4016647"/>
            <a:ext cx="5866982" cy="400110"/>
          </a:xfrm>
          <a:prstGeom prst="rect">
            <a:avLst/>
          </a:prstGeom>
          <a:noFill/>
        </p:spPr>
        <p:txBody>
          <a:bodyPr wrap="square" lIns="91440" tIns="45720" rIns="91440" bIns="45720" rtlCol="0" anchor="t">
            <a:spAutoFit/>
          </a:bodyPr>
          <a:p>
            <a:pPr>
              <a:lnSpc>
                <a:spcPct val="100000"/>
              </a:lnSpc>
            </a:pPr>
            <a:r>
              <a:rPr lang="en-US" sz="2000" b="1" dirty="0">
                <a:solidFill>
                  <a:srgbClr val="FFFFFF"/>
                </a:solidFill>
                <a:latin typeface="MiSans" pitchFamily="34" charset="0"/>
                <a:ea typeface="MiSans" pitchFamily="34" charset="-122"/>
                <a:cs typeface="MiSans" pitchFamily="34" charset="-120"/>
              </a:rPr>
              <a:t>Ufikiaji</a:t>
            </a:r>
            <a:endParaRPr lang="en-US" sz="1600" dirty="0"/>
          </a:p>
        </p:txBody>
      </p:sp>
      <p:sp>
        <p:nvSpPr>
          <p:cNvPr id="1048618" name="Text 4"/>
          <p:cNvSpPr/>
          <p:nvPr/>
        </p:nvSpPr>
        <p:spPr>
          <a:xfrm>
            <a:off x="6472207" y="4812137"/>
            <a:ext cx="5866982" cy="400110"/>
          </a:xfrm>
          <a:prstGeom prst="rect">
            <a:avLst/>
          </a:prstGeom>
          <a:noFill/>
        </p:spPr>
        <p:txBody>
          <a:bodyPr wrap="square" lIns="91440" tIns="45720" rIns="91440" bIns="45720" rtlCol="0" anchor="t">
            <a:spAutoFit/>
          </a:bodyPr>
          <a:p>
            <a:pPr>
              <a:lnSpc>
                <a:spcPct val="100000"/>
              </a:lnSpc>
            </a:pPr>
            <a:r>
              <a:rPr lang="en-US" sz="2000" b="1" dirty="0">
                <a:solidFill>
                  <a:srgbClr val="FFFFFF"/>
                </a:solidFill>
                <a:latin typeface="MiSans" pitchFamily="34" charset="0"/>
                <a:ea typeface="MiSans" pitchFamily="34" charset="-122"/>
                <a:cs typeface="MiSans" pitchFamily="34" charset="-120"/>
              </a:rPr>
              <a:t>Uzalishaji</a:t>
            </a:r>
            <a:endParaRPr lang="en-US" sz="1600" dirty="0"/>
          </a:p>
        </p:txBody>
      </p:sp>
      <p:sp>
        <p:nvSpPr>
          <p:cNvPr id="1048619" name="Text 5"/>
          <p:cNvSpPr/>
          <p:nvPr/>
        </p:nvSpPr>
        <p:spPr>
          <a:xfrm>
            <a:off x="6472207" y="5607625"/>
            <a:ext cx="5866982" cy="400110"/>
          </a:xfrm>
          <a:prstGeom prst="rect">
            <a:avLst/>
          </a:prstGeom>
          <a:noFill/>
        </p:spPr>
        <p:txBody>
          <a:bodyPr wrap="square" lIns="91440" tIns="45720" rIns="91440" bIns="45720" rtlCol="0" anchor="t">
            <a:spAutoFit/>
          </a:bodyPr>
          <a:p>
            <a:pPr>
              <a:lnSpc>
                <a:spcPct val="100000"/>
              </a:lnSpc>
            </a:pPr>
            <a:r>
              <a:rPr lang="en-US" sz="2000" b="1" dirty="0">
                <a:solidFill>
                  <a:srgbClr val="FFFFFF"/>
                </a:solidFill>
                <a:latin typeface="MiSans" pitchFamily="34" charset="0"/>
                <a:ea typeface="MiSans" pitchFamily="34" charset="-122"/>
                <a:cs typeface="MiSans" pitchFamily="34" charset="-120"/>
              </a:rPr>
              <a:t>Mwongozo</a:t>
            </a:r>
            <a:endParaRPr lang="en-US" sz="1600" dirty="0"/>
          </a:p>
        </p:txBody>
      </p:sp>
      <p:sp>
        <p:nvSpPr>
          <p:cNvPr id="1" name="Rectangles 0"/>
          <p:cNvSpPr/>
          <p:nvPr/>
        </p:nvSpPr>
        <p:spPr>
          <a:xfrm>
            <a:off x="7592060" y="313690"/>
            <a:ext cx="4010660" cy="668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Text Box 1"/>
          <p:cNvSpPr txBox="1"/>
          <p:nvPr/>
        </p:nvSpPr>
        <p:spPr>
          <a:xfrm>
            <a:off x="7444105" y="734695"/>
            <a:ext cx="201168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l"/>
            <a:r>
              <a:rPr lang="en-US" sz="2800">
                <a:ln/>
                <a:solidFill>
                  <a:schemeClr val="accent1"/>
                </a:solidFill>
                <a:effectLst>
                  <a:outerShdw blurRad="38100" dist="25400" dir="5400000" algn="ctr" rotWithShape="0">
                    <a:srgbClr val="6E747A">
                      <a:alpha val="43000"/>
                    </a:srgbClr>
                  </a:outerShdw>
                </a:effectLst>
              </a:rPr>
              <a:t>MAUDHUI</a:t>
            </a:r>
            <a:r>
              <a:rPr lang="en-US">
                <a:ln/>
                <a:solidFill>
                  <a:schemeClr val="tx1"/>
                </a:solidFill>
                <a:effectLst>
                  <a:outerShdw blurRad="38100" dist="19050" dir="2700000" algn="tl" rotWithShape="0">
                    <a:schemeClr val="dk1">
                      <a:alpha val="40000"/>
                    </a:schemeClr>
                  </a:outerShdw>
                </a:effectLst>
              </a:rPr>
              <a:t>	</a:t>
            </a:r>
            <a:endParaRPr lang="en-US">
              <a:ln/>
              <a:solidFill>
                <a:schemeClr val="tx1"/>
              </a:solidFill>
              <a:effectLst>
                <a:outerShdw blurRad="38100" dist="19050" dir="2700000" algn="tl" rotWithShape="0">
                  <a:schemeClr val="dk1">
                    <a:alpha val="40000"/>
                  </a:schemeClr>
                </a:outerShdw>
              </a:effectLst>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34" name=""/>
        <p:cNvGrpSpPr/>
        <p:nvPr/>
      </p:nvGrpSpPr>
      <p:grpSpPr>
        <a:xfrm>
          <a:off x="0" y="0"/>
          <a:ext cx="0" cy="0"/>
          <a:chOff x="0" y="0"/>
          <a:chExt cx="0" cy="0"/>
        </a:xfrm>
      </p:grpSpPr>
      <p:sp>
        <p:nvSpPr>
          <p:cNvPr id="1048589"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590"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54" name="Image 0" descr="https://kimi-img.moonshot.cn/pub/slides/slides_tmpl/image/25-09-28-15:21:45-d3ce428s8jdo4os5dc9g.png"/>
          <p:cNvPicPr>
            <a:picLocks noChangeAspect="1"/>
          </p:cNvPicPr>
          <p:nvPr/>
        </p:nvPicPr>
        <p:blipFill>
          <a:blip r:embed="rId1"/>
          <a:srcRect/>
          <a:stretch>
            <a:fillRect/>
          </a:stretch>
        </p:blipFill>
        <p:spPr>
          <a:xfrm>
            <a:off x="635" y="0"/>
            <a:ext cx="12206605" cy="6873240"/>
          </a:xfrm>
          <a:prstGeom prst="rect">
            <a:avLst/>
          </a:prstGeom>
        </p:spPr>
      </p:pic>
      <p:sp>
        <p:nvSpPr>
          <p:cNvPr id="1048592" name="Text 3"/>
          <p:cNvSpPr/>
          <p:nvPr/>
        </p:nvSpPr>
        <p:spPr>
          <a:xfrm>
            <a:off x="639816" y="1311662"/>
            <a:ext cx="3271784" cy="3063240"/>
          </a:xfrm>
          <a:prstGeom prst="rect">
            <a:avLst/>
          </a:prstGeom>
          <a:noFill/>
        </p:spPr>
        <p:txBody>
          <a:bodyPr wrap="square" lIns="91440" tIns="45720" rIns="91440" bIns="45720" rtlCol="0" anchor="t">
            <a:spAutoFit/>
          </a:bodyPr>
          <a:p>
            <a:pPr>
              <a:lnSpc>
                <a:spcPct val="100000"/>
              </a:lnSpc>
            </a:pPr>
            <a:r>
              <a:rPr lang="en-US" sz="19900" dirty="0">
                <a:solidFill>
                  <a:srgbClr val="FFFFFF"/>
                </a:solidFill>
                <a:latin typeface="MiSans" pitchFamily="34" charset="0"/>
                <a:ea typeface="MiSans" pitchFamily="34" charset="-122"/>
                <a:cs typeface="MiSans" pitchFamily="34" charset="-120"/>
              </a:rPr>
              <a:t>08</a:t>
            </a:r>
            <a:endParaRPr lang="en-US" sz="1600" dirty="0"/>
          </a:p>
        </p:txBody>
      </p:sp>
      <p:sp>
        <p:nvSpPr>
          <p:cNvPr id="1" name="Text Box 0"/>
          <p:cNvSpPr txBox="1"/>
          <p:nvPr/>
        </p:nvSpPr>
        <p:spPr>
          <a:xfrm>
            <a:off x="1075055" y="4612640"/>
            <a:ext cx="2400935" cy="645160"/>
          </a:xfrm>
          <a:prstGeom prst="rect">
            <a:avLst/>
          </a:prstGeom>
          <a:noFill/>
        </p:spPr>
        <p:txBody>
          <a:bodyPr wrap="square" rtlCol="0">
            <a:spAutoFit/>
          </a:bodyPr>
          <a:p>
            <a:r>
              <a:rPr lang="en-US" sz="3600"/>
              <a:t>KUPAKUA</a:t>
            </a:r>
            <a:endParaRPr lang="en-US" sz="360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31" name=""/>
        <p:cNvGrpSpPr/>
        <p:nvPr/>
      </p:nvGrpSpPr>
      <p:grpSpPr>
        <a:xfrm>
          <a:off x="0" y="0"/>
          <a:ext cx="0" cy="0"/>
          <a:chOff x="0" y="0"/>
          <a:chExt cx="0" cy="0"/>
        </a:xfrm>
      </p:grpSpPr>
      <p:sp>
        <p:nvSpPr>
          <p:cNvPr id="1048581"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582"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53" name="Image 0" descr="https://kimi-img.moonshot.cn/pub/slides/slides_tmpl/image/25-09-28-15:21:47-d3ce42os8jdo4os5dcd0.png"/>
          <p:cNvPicPr>
            <a:picLocks noChangeAspect="1"/>
          </p:cNvPicPr>
          <p:nvPr/>
        </p:nvPicPr>
        <p:blipFill>
          <a:blip r:embed="rId1"/>
          <a:srcRect/>
          <a:stretch>
            <a:fillRect/>
          </a:stretch>
        </p:blipFill>
        <p:spPr>
          <a:xfrm>
            <a:off x="0" y="-11430"/>
            <a:ext cx="12192000" cy="6858000"/>
          </a:xfrm>
          <a:prstGeom prst="rect">
            <a:avLst/>
          </a:prstGeom>
        </p:spPr>
      </p:pic>
      <p:sp>
        <p:nvSpPr>
          <p:cNvPr id="1048583" name="Text 2"/>
          <p:cNvSpPr/>
          <p:nvPr/>
        </p:nvSpPr>
        <p:spPr>
          <a:xfrm>
            <a:off x="300355" y="3907790"/>
            <a:ext cx="2927985" cy="2228215"/>
          </a:xfrm>
          <a:prstGeom prst="rect">
            <a:avLst/>
          </a:prstGeom>
          <a:noFill/>
        </p:spPr>
        <p:txBody>
          <a:bodyPr wrap="square" lIns="91440" tIns="45720" rIns="91440" bIns="45720" rtlCol="0" anchor="ctr"/>
          <a:p>
            <a:pPr>
              <a:lnSpc>
                <a:spcPct val="100000"/>
              </a:lnSpc>
            </a:pPr>
            <a:r>
              <a:rPr lang="en-US" sz="2800" b="1" dirty="0">
                <a:solidFill>
                  <a:srgbClr val="FFFFFF"/>
                </a:solidFill>
                <a:latin typeface="MiSans" pitchFamily="34" charset="0"/>
                <a:ea typeface="MiSans" pitchFamily="34" charset="-122"/>
                <a:cs typeface="MiSans" pitchFamily="34" charset="-120"/>
              </a:rPr>
              <a:t>Tembelea Sasa camelbox.online</a:t>
            </a:r>
            <a:endParaRPr lang="en-US" sz="1600" dirty="0"/>
          </a:p>
        </p:txBody>
      </p:sp>
      <p:sp>
        <p:nvSpPr>
          <p:cNvPr id="1048584" name="Text 3"/>
          <p:cNvSpPr/>
          <p:nvPr/>
        </p:nvSpPr>
        <p:spPr>
          <a:xfrm>
            <a:off x="0" y="790219"/>
            <a:ext cx="6390289" cy="398780"/>
          </a:xfrm>
          <a:prstGeom prst="rect">
            <a:avLst/>
          </a:prstGeom>
          <a:noFill/>
        </p:spPr>
        <p:txBody>
          <a:bodyPr wrap="square" lIns="91440" tIns="45720" rIns="91440" bIns="45720" rtlCol="0" anchor="ctr">
            <a:spAutoFit/>
          </a:bodyPr>
          <a:p>
            <a:pPr>
              <a:lnSpc>
                <a:spcPct val="100000"/>
              </a:lnSpc>
            </a:pPr>
            <a:r>
              <a:rPr lang="en-US" sz="2000" dirty="0">
                <a:solidFill>
                  <a:srgbClr val="098FF8"/>
                </a:solidFill>
                <a:latin typeface="MiSans" pitchFamily="34" charset="0"/>
                <a:ea typeface="MiSans" pitchFamily="34" charset="-122"/>
                <a:cs typeface="MiSans" pitchFamily="34" charset="-120"/>
              </a:rPr>
              <a:t>	Tembelea camelbox.online</a:t>
            </a:r>
            <a:endParaRPr lang="en-US" sz="2000" dirty="0">
              <a:solidFill>
                <a:srgbClr val="098FF8"/>
              </a:solidFill>
              <a:latin typeface="MiSans" pitchFamily="34" charset="0"/>
              <a:ea typeface="MiSans" pitchFamily="34" charset="-122"/>
              <a:cs typeface="MiSans" pitchFamily="34" charset="-120"/>
            </a:endParaRPr>
          </a:p>
        </p:txBody>
      </p:sp>
      <p:sp>
        <p:nvSpPr>
          <p:cNvPr id="1048585" name="Text 4"/>
          <p:cNvSpPr/>
          <p:nvPr/>
        </p:nvSpPr>
        <p:spPr>
          <a:xfrm>
            <a:off x="746235" y="1312517"/>
            <a:ext cx="5044965" cy="1198880"/>
          </a:xfrm>
          <a:prstGeom prst="rect">
            <a:avLst/>
          </a:prstGeom>
          <a:noFill/>
        </p:spPr>
        <p:txBody>
          <a:bodyPr wrap="square" lIns="91440" tIns="45720" rIns="91440" bIns="45720" rtlCol="0" anchor="t">
            <a:spAutoFit/>
          </a:bodyPr>
          <a:p>
            <a:pPr>
              <a:lnSpc>
                <a:spcPct val="150000"/>
              </a:lnSpc>
            </a:pPr>
            <a:r>
              <a:rPr lang="en-US" sz="1600" dirty="0">
                <a:solidFill>
                  <a:srgbClr val="098FF8"/>
                </a:solidFill>
                <a:latin typeface="MiSans" pitchFamily="34" charset="0"/>
                <a:ea typeface="MiSans" pitchFamily="34" charset="-122"/>
                <a:cs typeface="MiSans" pitchFamily="34" charset="-120"/>
              </a:rPr>
              <a:t>Kwenye page ya camelbox, shuka chini au gusa tukuza programu.Baada ya hapo tafuta kokotoa kisha gusa kupakua APK ya android.</a:t>
            </a:r>
            <a:endParaRPr lang="en-US" sz="1600" dirty="0"/>
          </a:p>
        </p:txBody>
      </p:sp>
      <p:pic>
        <p:nvPicPr>
          <p:cNvPr id="2" name="Picture 1" descr="web-app-manifest-512x512"/>
          <p:cNvPicPr>
            <a:picLocks noChangeAspect="1"/>
          </p:cNvPicPr>
          <p:nvPr/>
        </p:nvPicPr>
        <p:blipFill>
          <a:blip r:embed="rId2"/>
          <a:stretch>
            <a:fillRect/>
          </a:stretch>
        </p:blipFill>
        <p:spPr>
          <a:xfrm>
            <a:off x="3147695" y="3461385"/>
            <a:ext cx="3121025" cy="3121025"/>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28" name=""/>
        <p:cNvGrpSpPr/>
        <p:nvPr/>
      </p:nvGrpSpPr>
      <p:grpSpPr>
        <a:xfrm>
          <a:off x="0" y="0"/>
          <a:ext cx="0" cy="0"/>
          <a:chOff x="0" y="0"/>
          <a:chExt cx="0" cy="0"/>
        </a:xfrm>
      </p:grpSpPr>
      <p:pic>
        <p:nvPicPr>
          <p:cNvPr id="2097152" name="Image 0" descr="https://kimi-img.moonshot.cn/pub/slides/slides_tmpl/image/25-09-28-15:21:51-d3ce43os8jdo4os5dcng.png"/>
          <p:cNvPicPr>
            <a:picLocks noChangeAspect="1"/>
          </p:cNvPicPr>
          <p:nvPr/>
        </p:nvPicPr>
        <p:blipFill>
          <a:blip r:embed="rId1"/>
          <a:srcRect/>
          <a:stretch>
            <a:fillRect/>
          </a:stretch>
        </p:blipFill>
        <p:spPr>
          <a:xfrm>
            <a:off x="109" y="-79775"/>
            <a:ext cx="12333605" cy="6937774"/>
          </a:xfrm>
          <a:prstGeom prst="rect">
            <a:avLst/>
          </a:prstGeom>
        </p:spPr>
      </p:pic>
      <p:sp>
        <p:nvSpPr>
          <p:cNvPr id="1048576" name="Text 0"/>
          <p:cNvSpPr/>
          <p:nvPr/>
        </p:nvSpPr>
        <p:spPr>
          <a:xfrm>
            <a:off x="571514" y="5009228"/>
            <a:ext cx="2060027" cy="332740"/>
          </a:xfrm>
          <a:prstGeom prst="rect">
            <a:avLst/>
          </a:prstGeom>
          <a:noFill/>
        </p:spPr>
        <p:txBody>
          <a:bodyPr wrap="square" lIns="91440" tIns="45720" rIns="91440" bIns="45720" rtlCol="0" anchor="t">
            <a:spAutoFit/>
          </a:bodyPr>
          <a:p>
            <a:pPr>
              <a:lnSpc>
                <a:spcPct val="100000"/>
              </a:lnSpc>
            </a:pPr>
            <a:endParaRPr lang="en-US" sz="1600" dirty="0"/>
          </a:p>
        </p:txBody>
      </p:sp>
      <p:sp>
        <p:nvSpPr>
          <p:cNvPr id="1048577" name="Text 1"/>
          <p:cNvSpPr/>
          <p:nvPr/>
        </p:nvSpPr>
        <p:spPr>
          <a:xfrm>
            <a:off x="571500" y="4593590"/>
            <a:ext cx="3091815" cy="332740"/>
          </a:xfrm>
          <a:prstGeom prst="rect">
            <a:avLst/>
          </a:prstGeom>
          <a:noFill/>
        </p:spPr>
        <p:txBody>
          <a:bodyPr wrap="square" lIns="91440" tIns="45720" rIns="91440" bIns="45720" rtlCol="0" anchor="t">
            <a:spAutoFit/>
          </a:bodyPr>
          <a:p>
            <a:pPr>
              <a:lnSpc>
                <a:spcPct val="100000"/>
              </a:lnSpc>
            </a:pPr>
            <a:endParaRPr lang="en-US" sz="1600" dirty="0"/>
          </a:p>
        </p:txBody>
      </p:sp>
      <p:sp>
        <p:nvSpPr>
          <p:cNvPr id="1" name="Rectangles 0"/>
          <p:cNvSpPr/>
          <p:nvPr/>
        </p:nvSpPr>
        <p:spPr>
          <a:xfrm>
            <a:off x="3168015" y="1388745"/>
            <a:ext cx="7386320" cy="395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Rectangles 1"/>
          <p:cNvSpPr/>
          <p:nvPr/>
        </p:nvSpPr>
        <p:spPr>
          <a:xfrm>
            <a:off x="5948045" y="233045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Rectangles 2"/>
          <p:cNvSpPr/>
          <p:nvPr/>
        </p:nvSpPr>
        <p:spPr>
          <a:xfrm>
            <a:off x="755650" y="779780"/>
            <a:ext cx="9408160" cy="4387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9600">
                <a:latin typeface="C059" panose="00000500000000000000" charset="0"/>
                <a:cs typeface="C059" panose="00000500000000000000" charset="0"/>
              </a:rPr>
              <a:t>ASANTE.</a:t>
            </a:r>
            <a:endParaRPr lang="en-US" sz="9600">
              <a:latin typeface="C059" panose="00000500000000000000" charset="0"/>
              <a:cs typeface="C059" panose="00000500000000000000" charset="0"/>
            </a:endParaRPr>
          </a:p>
        </p:txBody>
      </p:sp>
      <p:pic>
        <p:nvPicPr>
          <p:cNvPr id="5" name="Picture 4" descr="web-app-manifest-192x192"/>
          <p:cNvPicPr>
            <a:picLocks noChangeAspect="1"/>
          </p:cNvPicPr>
          <p:nvPr/>
        </p:nvPicPr>
        <p:blipFill>
          <a:blip r:embed="rId2"/>
          <a:stretch>
            <a:fillRect/>
          </a:stretch>
        </p:blipFill>
        <p:spPr>
          <a:xfrm>
            <a:off x="10732135" y="241935"/>
            <a:ext cx="1459865" cy="149606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46" name=""/>
        <p:cNvGrpSpPr/>
        <p:nvPr/>
      </p:nvGrpSpPr>
      <p:grpSpPr>
        <a:xfrm>
          <a:off x="0" y="0"/>
          <a:ext cx="0" cy="0"/>
          <a:chOff x="0" y="0"/>
          <a:chExt cx="0" cy="0"/>
        </a:xfrm>
      </p:grpSpPr>
      <p:pic>
        <p:nvPicPr>
          <p:cNvPr id="2097158" name="Image 0" descr="https://kimi-img.moonshot.cn/pub/slides/slides_tmpl/image/25-09-28-15:21:44-d3ce420s8jdo4os5dc6g.png"/>
          <p:cNvPicPr>
            <a:picLocks noChangeAspect="1"/>
          </p:cNvPicPr>
          <p:nvPr/>
        </p:nvPicPr>
        <p:blipFill>
          <a:blip r:embed="rId1"/>
          <a:srcRect/>
          <a:stretch>
            <a:fillRect/>
          </a:stretch>
        </p:blipFill>
        <p:spPr>
          <a:xfrm>
            <a:off x="0" y="-22860"/>
            <a:ext cx="12192000" cy="6858000"/>
          </a:xfrm>
          <a:prstGeom prst="rect">
            <a:avLst/>
          </a:prstGeom>
        </p:spPr>
      </p:pic>
      <p:sp>
        <p:nvSpPr>
          <p:cNvPr id="1048623" name="Text 0"/>
          <p:cNvSpPr/>
          <p:nvPr/>
        </p:nvSpPr>
        <p:spPr>
          <a:xfrm>
            <a:off x="6749415" y="1391285"/>
            <a:ext cx="5211445" cy="521970"/>
          </a:xfrm>
          <a:prstGeom prst="rect">
            <a:avLst/>
          </a:prstGeom>
          <a:noFill/>
        </p:spPr>
        <p:txBody>
          <a:bodyPr wrap="square" lIns="91440" tIns="45720" rIns="91440" bIns="45720" rtlCol="0" anchor="t">
            <a:spAutoFit/>
          </a:bodyPr>
          <a:p>
            <a:pPr>
              <a:lnSpc>
                <a:spcPct val="100000"/>
              </a:lnSpc>
            </a:pPr>
            <a:r>
              <a:rPr lang="en-US" sz="2800" b="1" dirty="0">
                <a:solidFill>
                  <a:srgbClr val="FFFFFF"/>
                </a:solidFill>
                <a:latin typeface="MiSans" pitchFamily="34" charset="0"/>
                <a:ea typeface="MiSans" pitchFamily="34" charset="-122"/>
                <a:cs typeface="MiSans" pitchFamily="34" charset="-120"/>
              </a:rPr>
              <a:t>Watumiaji</a:t>
            </a:r>
            <a:endParaRPr lang="en-US" sz="1600" dirty="0"/>
          </a:p>
        </p:txBody>
      </p:sp>
      <p:sp>
        <p:nvSpPr>
          <p:cNvPr id="1048624" name="Text 1"/>
          <p:cNvSpPr/>
          <p:nvPr/>
        </p:nvSpPr>
        <p:spPr>
          <a:xfrm>
            <a:off x="6749415" y="4158615"/>
            <a:ext cx="5212080" cy="521970"/>
          </a:xfrm>
          <a:prstGeom prst="rect">
            <a:avLst/>
          </a:prstGeom>
          <a:noFill/>
        </p:spPr>
        <p:txBody>
          <a:bodyPr wrap="square" lIns="91440" tIns="45720" rIns="91440" bIns="45720" rtlCol="0" anchor="t">
            <a:spAutoFit/>
          </a:bodyPr>
          <a:p>
            <a:pPr>
              <a:lnSpc>
                <a:spcPct val="100000"/>
              </a:lnSpc>
            </a:pPr>
            <a:r>
              <a:rPr lang="en-US" sz="2800" b="1" dirty="0">
                <a:solidFill>
                  <a:srgbClr val="FFFFFF"/>
                </a:solidFill>
                <a:latin typeface="MiSans" pitchFamily="34" charset="0"/>
                <a:ea typeface="MiSans" pitchFamily="34" charset="-122"/>
                <a:cs typeface="MiSans" pitchFamily="34" charset="-120"/>
              </a:rPr>
              <a:t>Hatua</a:t>
            </a:r>
            <a:endParaRPr lang="en-US" sz="1600" dirty="0"/>
          </a:p>
        </p:txBody>
      </p:sp>
      <p:sp>
        <p:nvSpPr>
          <p:cNvPr id="1" name="Rectangles 0"/>
          <p:cNvSpPr/>
          <p:nvPr/>
        </p:nvSpPr>
        <p:spPr>
          <a:xfrm>
            <a:off x="489585" y="1391285"/>
            <a:ext cx="249174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t>YALIYOMO:</a:t>
            </a:r>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49" name=""/>
        <p:cNvGrpSpPr/>
        <p:nvPr/>
      </p:nvGrpSpPr>
      <p:grpSpPr>
        <a:xfrm>
          <a:off x="0" y="0"/>
          <a:ext cx="0" cy="0"/>
          <a:chOff x="0" y="0"/>
          <a:chExt cx="0" cy="0"/>
        </a:xfrm>
      </p:grpSpPr>
      <p:sp>
        <p:nvSpPr>
          <p:cNvPr id="1048628"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629"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59" name="Image 0" descr="https://kimi-img.moonshot.cn/pub/slides/slides_tmpl/image/25-09-28-15:21:45-d3ce428s8jdo4os5dc9g.png"/>
          <p:cNvPicPr>
            <a:picLocks noChangeAspect="1"/>
          </p:cNvPicPr>
          <p:nvPr/>
        </p:nvPicPr>
        <p:blipFill>
          <a:blip r:embed="rId1"/>
          <a:srcRect/>
          <a:stretch>
            <a:fillRect/>
          </a:stretch>
        </p:blipFill>
        <p:spPr>
          <a:xfrm>
            <a:off x="635" y="0"/>
            <a:ext cx="12206605" cy="6873240"/>
          </a:xfrm>
          <a:prstGeom prst="rect">
            <a:avLst/>
          </a:prstGeom>
        </p:spPr>
      </p:pic>
      <p:sp>
        <p:nvSpPr>
          <p:cNvPr id="1048630" name="Text 2"/>
          <p:cNvSpPr/>
          <p:nvPr/>
        </p:nvSpPr>
        <p:spPr>
          <a:xfrm>
            <a:off x="830580" y="4344035"/>
            <a:ext cx="6402705" cy="645160"/>
          </a:xfrm>
          <a:prstGeom prst="rect">
            <a:avLst/>
          </a:prstGeom>
          <a:noFill/>
        </p:spPr>
        <p:txBody>
          <a:bodyPr wrap="square" lIns="91440" tIns="45720" rIns="91440" bIns="45720" rtlCol="0" anchor="t">
            <a:spAutoFit/>
          </a:bodyPr>
          <a:p>
            <a:pPr>
              <a:lnSpc>
                <a:spcPct val="100000"/>
              </a:lnSpc>
            </a:pPr>
            <a:r>
              <a:rPr lang="en-US" sz="3600" dirty="0">
                <a:solidFill>
                  <a:srgbClr val="FFFFFF"/>
                </a:solidFill>
                <a:latin typeface="MiSans" pitchFamily="34" charset="0"/>
                <a:ea typeface="MiSans" pitchFamily="34" charset="-122"/>
                <a:cs typeface="MiSans" pitchFamily="34" charset="-120"/>
              </a:rPr>
              <a:t>Kava</a:t>
            </a:r>
            <a:endParaRPr lang="en-US" sz="1600" dirty="0"/>
          </a:p>
        </p:txBody>
      </p:sp>
      <p:sp>
        <p:nvSpPr>
          <p:cNvPr id="1048631" name="Text 3"/>
          <p:cNvSpPr/>
          <p:nvPr/>
        </p:nvSpPr>
        <p:spPr>
          <a:xfrm>
            <a:off x="639816" y="1311662"/>
            <a:ext cx="3271784" cy="3063240"/>
          </a:xfrm>
          <a:prstGeom prst="rect">
            <a:avLst/>
          </a:prstGeom>
          <a:noFill/>
        </p:spPr>
        <p:txBody>
          <a:bodyPr wrap="square" lIns="91440" tIns="45720" rIns="91440" bIns="45720" rtlCol="0" anchor="t">
            <a:spAutoFit/>
          </a:bodyPr>
          <a:p>
            <a:pPr>
              <a:lnSpc>
                <a:spcPct val="100000"/>
              </a:lnSpc>
            </a:pPr>
            <a:r>
              <a:rPr lang="en-US" sz="19900" dirty="0">
                <a:solidFill>
                  <a:srgbClr val="FFFFFF"/>
                </a:solidFill>
                <a:latin typeface="MiSans" pitchFamily="34" charset="0"/>
                <a:ea typeface="MiSans" pitchFamily="34" charset="-122"/>
                <a:cs typeface="MiSans" pitchFamily="34" charset="-120"/>
              </a:rPr>
              <a:t>01</a:t>
            </a:r>
            <a:endParaRPr lang="en-US" sz="1600" dirty="0"/>
          </a:p>
        </p:txBody>
      </p:sp>
      <p:pic>
        <p:nvPicPr>
          <p:cNvPr id="1" name="Picture 0" descr="web-app-manifest-192x192"/>
          <p:cNvPicPr>
            <a:picLocks noChangeAspect="1"/>
          </p:cNvPicPr>
          <p:nvPr/>
        </p:nvPicPr>
        <p:blipFill>
          <a:blip r:embed="rId2"/>
          <a:stretch>
            <a:fillRect/>
          </a:stretch>
        </p:blipFill>
        <p:spPr>
          <a:xfrm>
            <a:off x="1103630" y="4989195"/>
            <a:ext cx="1197610" cy="1197610"/>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52" name=""/>
        <p:cNvGrpSpPr/>
        <p:nvPr/>
      </p:nvGrpSpPr>
      <p:grpSpPr>
        <a:xfrm>
          <a:off x="0" y="0"/>
          <a:ext cx="0" cy="0"/>
          <a:chOff x="0" y="0"/>
          <a:chExt cx="0" cy="0"/>
        </a:xfrm>
      </p:grpSpPr>
      <p:sp>
        <p:nvSpPr>
          <p:cNvPr id="1048635"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636"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60" name="Image 0" descr="https://kimi-img.moonshot.cn/pub/slides/slides_tmpl/image/25-09-28-15:21:49-d3ce438s8jdo4os5dchg.png"/>
          <p:cNvPicPr>
            <a:picLocks noChangeAspect="1"/>
          </p:cNvPicPr>
          <p:nvPr/>
        </p:nvPicPr>
        <p:blipFill>
          <a:blip r:embed="rId1"/>
          <a:srcRect/>
          <a:stretch>
            <a:fillRect/>
          </a:stretch>
        </p:blipFill>
        <p:spPr>
          <a:xfrm>
            <a:off x="0" y="0"/>
            <a:ext cx="12192000" cy="6858000"/>
          </a:xfrm>
          <a:prstGeom prst="rect">
            <a:avLst/>
          </a:prstGeom>
        </p:spPr>
      </p:pic>
      <p:sp>
        <p:nvSpPr>
          <p:cNvPr id="1048637" name="Text 2"/>
          <p:cNvSpPr/>
          <p:nvPr/>
        </p:nvSpPr>
        <p:spPr>
          <a:xfrm>
            <a:off x="346075" y="313373"/>
            <a:ext cx="6610350" cy="706755"/>
          </a:xfrm>
          <a:prstGeom prst="rect">
            <a:avLst/>
          </a:prstGeom>
          <a:noFill/>
        </p:spPr>
        <p:txBody>
          <a:bodyPr wrap="square" lIns="91440" tIns="45720" rIns="91440" bIns="45720" rtlCol="0" anchor="ctr">
            <a:spAutoFit/>
          </a:bodyPr>
          <a:p>
            <a:pPr algn="l" fontAlgn="ctr">
              <a:lnSpc>
                <a:spcPct val="100000"/>
              </a:lnSpc>
            </a:pPr>
            <a:r>
              <a:rPr lang="en-US" sz="2400" b="1" dirty="0">
                <a:solidFill>
                  <a:srgbClr val="098FF8"/>
                </a:solidFill>
                <a:latin typeface="MiSans" pitchFamily="34" charset="0"/>
                <a:ea typeface="MiSans" pitchFamily="34" charset="-122"/>
                <a:cs typeface="MiSans" pitchFamily="34" charset="-120"/>
              </a:rPr>
              <a:t>kokotoa.online</a:t>
            </a:r>
            <a:endParaRPr lang="en-US" sz="2400" b="1" dirty="0">
              <a:solidFill>
                <a:srgbClr val="098FF8"/>
              </a:solidFill>
              <a:latin typeface="MiSans" pitchFamily="34" charset="0"/>
              <a:ea typeface="MiSans" pitchFamily="34" charset="-122"/>
              <a:cs typeface="MiSans" pitchFamily="34" charset="-120"/>
            </a:endParaRPr>
          </a:p>
          <a:p>
            <a:pPr algn="l" fontAlgn="ctr">
              <a:lnSpc>
                <a:spcPct val="100000"/>
              </a:lnSpc>
            </a:pPr>
            <a:r>
              <a:rPr lang="en-US" sz="1600" b="1" dirty="0">
                <a:solidFill>
                  <a:srgbClr val="098FF8"/>
                </a:solidFill>
                <a:ea typeface="MiSans" pitchFamily="34" charset="-122"/>
                <a:cs typeface="+mn-lt"/>
              </a:rPr>
              <a:t>“Kikokotozi cha Kisasa”</a:t>
            </a:r>
            <a:endParaRPr lang="en-US" sz="1600" b="1" dirty="0">
              <a:solidFill>
                <a:srgbClr val="098FF8"/>
              </a:solidFill>
              <a:ea typeface="MiSans" pitchFamily="34" charset="-122"/>
              <a:cs typeface="+mn-lt"/>
            </a:endParaRPr>
          </a:p>
        </p:txBody>
      </p:sp>
      <p:sp>
        <p:nvSpPr>
          <p:cNvPr id="1048638" name="Text 3"/>
          <p:cNvSpPr/>
          <p:nvPr/>
        </p:nvSpPr>
        <p:spPr>
          <a:xfrm>
            <a:off x="4517392" y="1322491"/>
            <a:ext cx="1673201" cy="646331"/>
          </a:xfrm>
          <a:prstGeom prst="rect">
            <a:avLst/>
          </a:prstGeom>
          <a:noFill/>
        </p:spPr>
        <p:txBody>
          <a:bodyPr wrap="square" lIns="91440" tIns="45720" rIns="91440" bIns="45720" rtlCol="0" anchor="ctr">
            <a:spAutoFit/>
          </a:bodyPr>
          <a:p>
            <a:pPr algn="ctr">
              <a:lnSpc>
                <a:spcPct val="100000"/>
              </a:lnSpc>
            </a:pPr>
            <a:r>
              <a:rPr lang="en-US" sz="1800" dirty="0">
                <a:solidFill>
                  <a:srgbClr val="098FF8"/>
                </a:solidFill>
                <a:latin typeface="MiSans" pitchFamily="34" charset="0"/>
                <a:ea typeface="MiSans" pitchFamily="34" charset="-122"/>
                <a:cs typeface="MiSans" pitchFamily="34" charset="-120"/>
              </a:rPr>
              <a:t>Kikokotozi cha Kisasa</a:t>
            </a:r>
            <a:endParaRPr lang="en-US" sz="1600" dirty="0"/>
          </a:p>
        </p:txBody>
      </p:sp>
      <p:sp>
        <p:nvSpPr>
          <p:cNvPr id="1048639" name="Text 4"/>
          <p:cNvSpPr/>
          <p:nvPr/>
        </p:nvSpPr>
        <p:spPr>
          <a:xfrm>
            <a:off x="4050609" y="2271435"/>
            <a:ext cx="2036016" cy="3969385"/>
          </a:xfrm>
          <a:prstGeom prst="rect">
            <a:avLst/>
          </a:prstGeom>
          <a:noFill/>
        </p:spPr>
        <p:txBody>
          <a:bodyPr wrap="square" lIns="91440" tIns="45720" rIns="91440" bIns="45720" rtlCol="0" anchor="t">
            <a:spAutoFit/>
          </a:bodyPr>
          <a:p>
            <a:pPr>
              <a:lnSpc>
                <a:spcPct val="150000"/>
              </a:lnSpc>
            </a:pPr>
            <a:r>
              <a:rPr lang="en-US" sz="1400" dirty="0">
                <a:solidFill>
                  <a:srgbClr val="098FF8"/>
                </a:solidFill>
                <a:latin typeface="MiSans" pitchFamily="34" charset="0"/>
                <a:ea typeface="MiSans" pitchFamily="34" charset="-122"/>
                <a:cs typeface="MiSans" pitchFamily="34" charset="-120"/>
              </a:rPr>
              <a:t>Kokotoa.online ni tovuti ya kikokotozi cha kisasa kwa Watanzania, inayofanya kazi mtandaoni na uwezo wa kupakua app. Inatoa majibu rahisi, haraka na sahihi kwa mahitaji ya kila siku ya biashara na mahesabu ya fedha.</a:t>
            </a:r>
            <a:endParaRPr lang="en-US" sz="1600" dirty="0"/>
          </a:p>
        </p:txBody>
      </p:sp>
      <p:sp>
        <p:nvSpPr>
          <p:cNvPr id="1048640" name="Text 5"/>
          <p:cNvSpPr/>
          <p:nvPr/>
        </p:nvSpPr>
        <p:spPr>
          <a:xfrm>
            <a:off x="7307320" y="1466586"/>
            <a:ext cx="1673201" cy="358141"/>
          </a:xfrm>
          <a:prstGeom prst="rect">
            <a:avLst/>
          </a:prstGeom>
          <a:noFill/>
        </p:spPr>
        <p:txBody>
          <a:bodyPr wrap="square" lIns="91440" tIns="45720" rIns="91440" bIns="45720" rtlCol="0" anchor="ctr">
            <a:spAutoFit/>
          </a:bodyPr>
          <a:p>
            <a:pPr algn="ctr">
              <a:lnSpc>
                <a:spcPct val="100000"/>
              </a:lnSpc>
            </a:pPr>
            <a:r>
              <a:rPr lang="en-US" sz="1800" dirty="0">
                <a:solidFill>
                  <a:srgbClr val="FFFFFF"/>
                </a:solidFill>
                <a:latin typeface="MiSans" pitchFamily="34" charset="0"/>
                <a:ea typeface="MiSans" pitchFamily="34" charset="-122"/>
                <a:cs typeface="MiSans" pitchFamily="34" charset="-120"/>
              </a:rPr>
              <a:t>Hakuna Usajili</a:t>
            </a:r>
            <a:endParaRPr lang="en-US" sz="1600" dirty="0"/>
          </a:p>
        </p:txBody>
      </p:sp>
      <p:sp>
        <p:nvSpPr>
          <p:cNvPr id="1048641" name="Text 6"/>
          <p:cNvSpPr/>
          <p:nvPr/>
        </p:nvSpPr>
        <p:spPr>
          <a:xfrm>
            <a:off x="6795498" y="2271435"/>
            <a:ext cx="2036016" cy="2529840"/>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Kokotoa.online haitaki usajili wala kupakua programu. Inafungua milango kwa kila mtumiaji wa intaneti, hivyo kufanya kazi rahisi kwa wafanyabiashara na wanafunzi.</a:t>
            </a:r>
            <a:endParaRPr lang="en-US" sz="1600" dirty="0"/>
          </a:p>
        </p:txBody>
      </p:sp>
      <p:sp>
        <p:nvSpPr>
          <p:cNvPr id="1048642" name="Text 7"/>
          <p:cNvSpPr/>
          <p:nvPr/>
        </p:nvSpPr>
        <p:spPr>
          <a:xfrm>
            <a:off x="10007171" y="1466586"/>
            <a:ext cx="1673201" cy="358141"/>
          </a:xfrm>
          <a:prstGeom prst="rect">
            <a:avLst/>
          </a:prstGeom>
          <a:noFill/>
        </p:spPr>
        <p:txBody>
          <a:bodyPr wrap="square" lIns="91440" tIns="45720" rIns="91440" bIns="45720" rtlCol="0" anchor="ctr">
            <a:spAutoFit/>
          </a:bodyPr>
          <a:p>
            <a:pPr algn="ctr">
              <a:lnSpc>
                <a:spcPct val="100000"/>
              </a:lnSpc>
            </a:pPr>
            <a:r>
              <a:rPr lang="en-US" sz="1800" dirty="0">
                <a:solidFill>
                  <a:srgbClr val="FFFFFF"/>
                </a:solidFill>
                <a:latin typeface="MiSans" pitchFamily="34" charset="0"/>
                <a:ea typeface="MiSans" pitchFamily="34" charset="-122"/>
                <a:cs typeface="MiSans" pitchFamily="34" charset="-120"/>
              </a:rPr>
              <a:t>Kazi mtandaoni</a:t>
            </a:r>
            <a:endParaRPr lang="en-US" sz="1600" dirty="0"/>
          </a:p>
        </p:txBody>
      </p:sp>
      <p:sp>
        <p:nvSpPr>
          <p:cNvPr id="1048643" name="Text 8"/>
          <p:cNvSpPr/>
          <p:nvPr/>
        </p:nvSpPr>
        <p:spPr>
          <a:xfrm>
            <a:off x="9540388" y="2271435"/>
            <a:ext cx="2036016" cy="2529840"/>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Inafanya kazi kwenye simu zote na kompyuta, kwa kasi ya juu hata kwenye simu za kawaida. Inahitaji intaneti tu, hivyo kufanya kazi haraka kwa watumiaji wengi.</a:t>
            </a:r>
            <a:endParaRPr lang="en-US" sz="16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55" name=""/>
        <p:cNvGrpSpPr/>
        <p:nvPr/>
      </p:nvGrpSpPr>
      <p:grpSpPr>
        <a:xfrm>
          <a:off x="0" y="0"/>
          <a:ext cx="0" cy="0"/>
          <a:chOff x="0" y="0"/>
          <a:chExt cx="0" cy="0"/>
        </a:xfrm>
      </p:grpSpPr>
      <p:sp>
        <p:nvSpPr>
          <p:cNvPr id="1048647"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648"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61" name="Image 0" descr="https://kimi-img.moonshot.cn/pub/slides/slides_tmpl/image/25-09-28-15:21:45-d3ce428s8jdo4os5dc9g.png"/>
          <p:cNvPicPr>
            <a:picLocks noChangeAspect="1"/>
          </p:cNvPicPr>
          <p:nvPr/>
        </p:nvPicPr>
        <p:blipFill>
          <a:blip r:embed="rId1"/>
          <a:srcRect/>
          <a:stretch>
            <a:fillRect/>
          </a:stretch>
        </p:blipFill>
        <p:spPr>
          <a:xfrm>
            <a:off x="635" y="0"/>
            <a:ext cx="12206605" cy="6873240"/>
          </a:xfrm>
          <a:prstGeom prst="rect">
            <a:avLst/>
          </a:prstGeom>
        </p:spPr>
      </p:pic>
      <p:sp>
        <p:nvSpPr>
          <p:cNvPr id="1048649" name="Text 2"/>
          <p:cNvSpPr/>
          <p:nvPr/>
        </p:nvSpPr>
        <p:spPr>
          <a:xfrm>
            <a:off x="830580" y="4344035"/>
            <a:ext cx="6402705" cy="645160"/>
          </a:xfrm>
          <a:prstGeom prst="rect">
            <a:avLst/>
          </a:prstGeom>
          <a:noFill/>
        </p:spPr>
        <p:txBody>
          <a:bodyPr wrap="square" lIns="91440" tIns="45720" rIns="91440" bIns="45720" rtlCol="0" anchor="t">
            <a:spAutoFit/>
          </a:bodyPr>
          <a:p>
            <a:pPr>
              <a:lnSpc>
                <a:spcPct val="100000"/>
              </a:lnSpc>
            </a:pPr>
            <a:r>
              <a:rPr lang="en-US" sz="3600" dirty="0">
                <a:solidFill>
                  <a:srgbClr val="FFFFFF"/>
                </a:solidFill>
                <a:latin typeface="MiSans" pitchFamily="34" charset="0"/>
                <a:ea typeface="MiSans" pitchFamily="34" charset="-122"/>
                <a:cs typeface="MiSans" pitchFamily="34" charset="-120"/>
              </a:rPr>
              <a:t>Utangulizi</a:t>
            </a:r>
            <a:endParaRPr lang="en-US" sz="1600" dirty="0"/>
          </a:p>
        </p:txBody>
      </p:sp>
      <p:sp>
        <p:nvSpPr>
          <p:cNvPr id="1048650" name="Text 3"/>
          <p:cNvSpPr/>
          <p:nvPr/>
        </p:nvSpPr>
        <p:spPr>
          <a:xfrm>
            <a:off x="639816" y="1311662"/>
            <a:ext cx="3271784" cy="3063240"/>
          </a:xfrm>
          <a:prstGeom prst="rect">
            <a:avLst/>
          </a:prstGeom>
          <a:noFill/>
        </p:spPr>
        <p:txBody>
          <a:bodyPr wrap="square" lIns="91440" tIns="45720" rIns="91440" bIns="45720" rtlCol="0" anchor="t">
            <a:spAutoFit/>
          </a:bodyPr>
          <a:p>
            <a:pPr>
              <a:lnSpc>
                <a:spcPct val="100000"/>
              </a:lnSpc>
            </a:pPr>
            <a:r>
              <a:rPr lang="en-US" sz="19900" dirty="0">
                <a:solidFill>
                  <a:srgbClr val="FFFFFF"/>
                </a:solidFill>
                <a:latin typeface="MiSans" pitchFamily="34" charset="0"/>
                <a:ea typeface="MiSans" pitchFamily="34" charset="-122"/>
                <a:cs typeface="MiSans" pitchFamily="34" charset="-120"/>
              </a:rPr>
              <a:t>02</a:t>
            </a:r>
            <a:endParaRPr lang="en-US" sz="1600" dirty="0"/>
          </a:p>
        </p:txBody>
      </p:sp>
      <p:pic>
        <p:nvPicPr>
          <p:cNvPr id="1" name="Picture 0" descr="web-app-manifest-192x192"/>
          <p:cNvPicPr>
            <a:picLocks noChangeAspect="1"/>
          </p:cNvPicPr>
          <p:nvPr/>
        </p:nvPicPr>
        <p:blipFill>
          <a:blip r:embed="rId2"/>
          <a:stretch>
            <a:fillRect/>
          </a:stretch>
        </p:blipFill>
        <p:spPr>
          <a:xfrm>
            <a:off x="954405" y="5257800"/>
            <a:ext cx="1461135" cy="1461135"/>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58" name=""/>
        <p:cNvGrpSpPr/>
        <p:nvPr/>
      </p:nvGrpSpPr>
      <p:grpSpPr>
        <a:xfrm>
          <a:off x="0" y="0"/>
          <a:ext cx="0" cy="0"/>
          <a:chOff x="0" y="0"/>
          <a:chExt cx="0" cy="0"/>
        </a:xfrm>
      </p:grpSpPr>
      <p:sp>
        <p:nvSpPr>
          <p:cNvPr id="1048654"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655"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62" name="Image 0" descr="https://kimi-img.moonshot.cn/pub/slides/slides_tmpl/image/25-09-28-15:21:46-d3ce42gs8jdo4os5dcb0.png"/>
          <p:cNvPicPr>
            <a:picLocks noChangeAspect="1"/>
          </p:cNvPicPr>
          <p:nvPr/>
        </p:nvPicPr>
        <p:blipFill>
          <a:blip r:embed="rId1"/>
          <a:srcRect/>
          <a:stretch>
            <a:fillRect/>
          </a:stretch>
        </p:blipFill>
        <p:spPr>
          <a:xfrm>
            <a:off x="0" y="0"/>
            <a:ext cx="12192000" cy="6858000"/>
          </a:xfrm>
          <a:prstGeom prst="rect">
            <a:avLst/>
          </a:prstGeom>
        </p:spPr>
      </p:pic>
      <p:sp>
        <p:nvSpPr>
          <p:cNvPr id="1048656" name="Text 2"/>
          <p:cNvSpPr/>
          <p:nvPr/>
        </p:nvSpPr>
        <p:spPr>
          <a:xfrm>
            <a:off x="2571011" y="1324729"/>
            <a:ext cx="6629563" cy="646331"/>
          </a:xfrm>
          <a:prstGeom prst="rect">
            <a:avLst/>
          </a:prstGeom>
          <a:noFill/>
        </p:spPr>
        <p:txBody>
          <a:bodyPr wrap="square" lIns="91440" tIns="45720" rIns="91440" bIns="45720" rtlCol="0" anchor="ctr">
            <a:spAutoFit/>
          </a:bodyPr>
          <a:p>
            <a:pPr>
              <a:lnSpc>
                <a:spcPct val="100000"/>
              </a:lnSpc>
            </a:pPr>
            <a:r>
              <a:rPr lang="en-US" sz="3600" b="1" dirty="0">
                <a:solidFill>
                  <a:srgbClr val="FFFFFF"/>
                </a:solidFill>
                <a:latin typeface="MiSans" pitchFamily="34" charset="0"/>
                <a:ea typeface="MiSans" pitchFamily="34" charset="-122"/>
                <a:cs typeface="MiSans" pitchFamily="34" charset="-120"/>
              </a:rPr>
              <a:t>Kokotoa.online ni Nini?</a:t>
            </a:r>
            <a:endParaRPr lang="en-US" sz="1600" dirty="0"/>
          </a:p>
        </p:txBody>
      </p:sp>
      <p:sp>
        <p:nvSpPr>
          <p:cNvPr id="1048657" name="Text 3"/>
          <p:cNvSpPr/>
          <p:nvPr/>
        </p:nvSpPr>
        <p:spPr>
          <a:xfrm>
            <a:off x="2304229" y="2494834"/>
            <a:ext cx="7163127" cy="584775"/>
          </a:xfrm>
          <a:prstGeom prst="rect">
            <a:avLst/>
          </a:prstGeom>
          <a:noFill/>
        </p:spPr>
        <p:txBody>
          <a:bodyPr wrap="square" lIns="91440" tIns="45720" rIns="91440" bIns="45720" rtlCol="0" anchor="ctr">
            <a:spAutoFit/>
          </a:bodyPr>
          <a:p>
            <a:pPr>
              <a:lnSpc>
                <a:spcPct val="100000"/>
              </a:lnSpc>
            </a:pPr>
            <a:r>
              <a:rPr lang="en-US" sz="3200" dirty="0">
                <a:solidFill>
                  <a:srgbClr val="098FF8"/>
                </a:solidFill>
                <a:latin typeface="MiSans" pitchFamily="34" charset="0"/>
                <a:ea typeface="MiSans" pitchFamily="34" charset="-122"/>
                <a:cs typeface="MiSans" pitchFamily="34" charset="-120"/>
              </a:rPr>
              <a:t>Chombo cha Kikokotozi</a:t>
            </a:r>
            <a:endParaRPr lang="en-US" sz="1600" dirty="0"/>
          </a:p>
        </p:txBody>
      </p:sp>
      <p:sp>
        <p:nvSpPr>
          <p:cNvPr id="1048658" name="Text 4"/>
          <p:cNvSpPr/>
          <p:nvPr/>
        </p:nvSpPr>
        <p:spPr>
          <a:xfrm>
            <a:off x="2304229" y="3185067"/>
            <a:ext cx="7163127" cy="1291591"/>
          </a:xfrm>
          <a:prstGeom prst="rect">
            <a:avLst/>
          </a:prstGeom>
          <a:noFill/>
        </p:spPr>
        <p:txBody>
          <a:bodyPr wrap="square" lIns="91440" tIns="45720" rIns="91440" bIns="45720" rtlCol="0" anchor="t">
            <a:spAutoFit/>
          </a:bodyPr>
          <a:p>
            <a:pPr>
              <a:lnSpc>
                <a:spcPct val="150000"/>
              </a:lnSpc>
            </a:pPr>
            <a:r>
              <a:rPr lang="en-US" sz="1800" dirty="0">
                <a:solidFill>
                  <a:srgbClr val="098FF8"/>
                </a:solidFill>
                <a:latin typeface="MiSans" pitchFamily="34" charset="0"/>
                <a:ea typeface="MiSans" pitchFamily="34" charset="-122"/>
                <a:cs typeface="MiSans" pitchFamily="34" charset="-120"/>
              </a:rPr>
              <a:t>Kokotoa.online ni chombo bora cha kikokotozi kilichotengenezwa kwa ajili ya biashara ndogo, matumizi ya kila siku na mahesabu ya fedha kwa Watanzania wote, bila mchangozo wa usajili wala kupakua programu.</a:t>
            </a:r>
            <a:endParaRPr lang="en-US" sz="1600" dirty="0"/>
          </a:p>
        </p:txBody>
      </p:sp>
      <p:pic>
        <p:nvPicPr>
          <p:cNvPr id="1" name="Picture 0" descr="favicon-96x96"/>
          <p:cNvPicPr>
            <a:picLocks noChangeAspect="1"/>
          </p:cNvPicPr>
          <p:nvPr/>
        </p:nvPicPr>
        <p:blipFill>
          <a:blip r:embed="rId2"/>
          <a:stretch>
            <a:fillRect/>
          </a:stretch>
        </p:blipFill>
        <p:spPr>
          <a:xfrm>
            <a:off x="9912350" y="1190625"/>
            <a:ext cx="914400" cy="914400"/>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61" name=""/>
        <p:cNvGrpSpPr/>
        <p:nvPr/>
      </p:nvGrpSpPr>
      <p:grpSpPr>
        <a:xfrm>
          <a:off x="0" y="0"/>
          <a:ext cx="0" cy="0"/>
          <a:chOff x="0" y="0"/>
          <a:chExt cx="0" cy="0"/>
        </a:xfrm>
      </p:grpSpPr>
      <p:sp>
        <p:nvSpPr>
          <p:cNvPr id="1048662" name="Text 0"/>
          <p:cNvSpPr/>
          <p:nvPr/>
        </p:nvSpPr>
        <p:spPr>
          <a:xfrm>
            <a:off x="1524000" y="1122363"/>
            <a:ext cx="9144000" cy="2387600"/>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1048663" name="Text 1"/>
          <p:cNvSpPr/>
          <p:nvPr/>
        </p:nvSpPr>
        <p:spPr>
          <a:xfrm>
            <a:off x="1524000" y="3602038"/>
            <a:ext cx="9144000" cy="1655762"/>
          </a:xfrm>
          <a:prstGeom prst="rect">
            <a:avLst/>
          </a:prstGeom>
          <a:noFill/>
        </p:spPr>
        <p:txBody>
          <a:bodyPr wrap="square" lIns="91440" tIns="45720" rIns="91440" bIns="45720" rtlCol="0" anchor="t"/>
          <a:p>
            <a:pPr>
              <a:lnSpc>
                <a:spcPct val="100000"/>
              </a:lnSpc>
            </a:pPr>
            <a:r>
              <a:rPr lang="en-US" sz="4400" dirty="0">
                <a:solidFill>
                  <a:srgbClr val="000000"/>
                </a:solidFill>
                <a:latin typeface="MiSans" pitchFamily="34" charset="0"/>
                <a:ea typeface="MiSans" pitchFamily="34" charset="-122"/>
                <a:cs typeface="MiSans" pitchFamily="34" charset="-120"/>
              </a:rPr>
              <a:t> </a:t>
            </a:r>
            <a:endParaRPr lang="en-US" sz="1600" dirty="0"/>
          </a:p>
        </p:txBody>
      </p:sp>
      <p:pic>
        <p:nvPicPr>
          <p:cNvPr id="2097163" name="Image 0" descr="https://kimi-img.moonshot.cn/pub/slides/slides_tmpl/image/25-09-28-15:21:45-d3ce428s8jdo4os5dc9g.png"/>
          <p:cNvPicPr>
            <a:picLocks noChangeAspect="1"/>
          </p:cNvPicPr>
          <p:nvPr/>
        </p:nvPicPr>
        <p:blipFill>
          <a:blip r:embed="rId1"/>
          <a:srcRect/>
          <a:stretch>
            <a:fillRect/>
          </a:stretch>
        </p:blipFill>
        <p:spPr>
          <a:xfrm>
            <a:off x="635" y="0"/>
            <a:ext cx="12206605" cy="6873240"/>
          </a:xfrm>
          <a:prstGeom prst="rect">
            <a:avLst/>
          </a:prstGeom>
        </p:spPr>
      </p:pic>
      <p:sp>
        <p:nvSpPr>
          <p:cNvPr id="1048664" name="Text 2"/>
          <p:cNvSpPr/>
          <p:nvPr/>
        </p:nvSpPr>
        <p:spPr>
          <a:xfrm>
            <a:off x="830580" y="4344035"/>
            <a:ext cx="6402705" cy="645160"/>
          </a:xfrm>
          <a:prstGeom prst="rect">
            <a:avLst/>
          </a:prstGeom>
          <a:noFill/>
        </p:spPr>
        <p:txBody>
          <a:bodyPr wrap="square" lIns="91440" tIns="45720" rIns="91440" bIns="45720" rtlCol="0" anchor="t">
            <a:spAutoFit/>
          </a:bodyPr>
          <a:p>
            <a:pPr>
              <a:lnSpc>
                <a:spcPct val="100000"/>
              </a:lnSpc>
            </a:pPr>
            <a:r>
              <a:rPr lang="en-US" sz="3600" dirty="0">
                <a:solidFill>
                  <a:srgbClr val="FFFFFF"/>
                </a:solidFill>
                <a:latin typeface="MiSans" pitchFamily="34" charset="0"/>
                <a:ea typeface="MiSans" pitchFamily="34" charset="-122"/>
                <a:cs typeface="MiSans" pitchFamily="34" charset="-120"/>
              </a:rPr>
              <a:t>Vipengele</a:t>
            </a:r>
            <a:endParaRPr lang="en-US" sz="1600" dirty="0"/>
          </a:p>
        </p:txBody>
      </p:sp>
      <p:sp>
        <p:nvSpPr>
          <p:cNvPr id="1048665" name="Text 3"/>
          <p:cNvSpPr/>
          <p:nvPr/>
        </p:nvSpPr>
        <p:spPr>
          <a:xfrm>
            <a:off x="639816" y="1311662"/>
            <a:ext cx="3271784" cy="3063240"/>
          </a:xfrm>
          <a:prstGeom prst="rect">
            <a:avLst/>
          </a:prstGeom>
          <a:noFill/>
        </p:spPr>
        <p:txBody>
          <a:bodyPr wrap="square" lIns="91440" tIns="45720" rIns="91440" bIns="45720" rtlCol="0" anchor="t">
            <a:spAutoFit/>
          </a:bodyPr>
          <a:p>
            <a:pPr>
              <a:lnSpc>
                <a:spcPct val="100000"/>
              </a:lnSpc>
            </a:pPr>
            <a:r>
              <a:rPr lang="en-US" sz="19900" dirty="0">
                <a:solidFill>
                  <a:srgbClr val="FFFFFF"/>
                </a:solidFill>
                <a:latin typeface="MiSans" pitchFamily="34" charset="0"/>
                <a:ea typeface="MiSans" pitchFamily="34" charset="-122"/>
                <a:cs typeface="MiSans" pitchFamily="34" charset="-120"/>
              </a:rPr>
              <a:t>03</a:t>
            </a:r>
            <a:endParaRPr lang="en-US" sz="16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64" name=""/>
        <p:cNvGrpSpPr/>
        <p:nvPr/>
      </p:nvGrpSpPr>
      <p:grpSpPr>
        <a:xfrm>
          <a:off x="0" y="0"/>
          <a:ext cx="0" cy="0"/>
          <a:chOff x="0" y="0"/>
          <a:chExt cx="0" cy="0"/>
        </a:xfrm>
      </p:grpSpPr>
      <p:pic>
        <p:nvPicPr>
          <p:cNvPr id="2097164" name="Image 0" descr="https://kimi-img.moonshot.cn/pub/slides/slides_tmpl/image/25-09-28-15:21:51-d3ce43os8jdo4os5dcn0.png"/>
          <p:cNvPicPr>
            <a:picLocks noChangeAspect="1"/>
          </p:cNvPicPr>
          <p:nvPr/>
        </p:nvPicPr>
        <p:blipFill>
          <a:blip r:embed="rId1"/>
          <a:srcRect/>
          <a:stretch>
            <a:fillRect/>
          </a:stretch>
        </p:blipFill>
        <p:spPr>
          <a:xfrm>
            <a:off x="0" y="0"/>
            <a:ext cx="12192000" cy="6858000"/>
          </a:xfrm>
          <a:prstGeom prst="rect">
            <a:avLst/>
          </a:prstGeom>
        </p:spPr>
      </p:pic>
      <p:sp>
        <p:nvSpPr>
          <p:cNvPr id="1048669" name="Text 0"/>
          <p:cNvSpPr/>
          <p:nvPr/>
        </p:nvSpPr>
        <p:spPr>
          <a:xfrm>
            <a:off x="3487296" y="205954"/>
            <a:ext cx="10006635" cy="707886"/>
          </a:xfrm>
          <a:prstGeom prst="rect">
            <a:avLst/>
          </a:prstGeom>
          <a:noFill/>
        </p:spPr>
        <p:txBody>
          <a:bodyPr wrap="square" lIns="91440" tIns="45720" rIns="91440" bIns="45720" rtlCol="0" anchor="ctr">
            <a:spAutoFit/>
          </a:bodyPr>
          <a:p>
            <a:pPr algn="ctr">
              <a:lnSpc>
                <a:spcPct val="100000"/>
              </a:lnSpc>
            </a:pPr>
            <a:r>
              <a:rPr lang="en-US" sz="4000" b="1" dirty="0">
                <a:solidFill>
                  <a:srgbClr val="098FF8"/>
                </a:solidFill>
                <a:latin typeface="MiSans" pitchFamily="34" charset="0"/>
                <a:ea typeface="MiSans" pitchFamily="34" charset="-122"/>
                <a:cs typeface="MiSans" pitchFamily="34" charset="-120"/>
              </a:rPr>
              <a:t>Kikokotozi cha Kawaida Rahisi</a:t>
            </a:r>
            <a:endParaRPr lang="en-US" sz="1600" dirty="0"/>
          </a:p>
        </p:txBody>
      </p:sp>
      <p:sp>
        <p:nvSpPr>
          <p:cNvPr id="1048670" name="Text 1"/>
          <p:cNvSpPr/>
          <p:nvPr/>
        </p:nvSpPr>
        <p:spPr>
          <a:xfrm>
            <a:off x="1317172" y="1434401"/>
            <a:ext cx="3918858" cy="461665"/>
          </a:xfrm>
          <a:prstGeom prst="rect">
            <a:avLst/>
          </a:prstGeom>
          <a:noFill/>
        </p:spPr>
        <p:txBody>
          <a:bodyPr wrap="square" lIns="91440" tIns="45720" rIns="91440" bIns="45720" rtlCol="0" anchor="ctr">
            <a:spAutoFit/>
          </a:bodyPr>
          <a:p>
            <a:pPr algn="ctr">
              <a:lnSpc>
                <a:spcPct val="100000"/>
              </a:lnSpc>
            </a:pPr>
            <a:r>
              <a:rPr lang="en-US" sz="2400" b="1" dirty="0">
                <a:solidFill>
                  <a:srgbClr val="FFFFFF"/>
                </a:solidFill>
                <a:latin typeface="MiSans" pitchFamily="34" charset="0"/>
                <a:ea typeface="MiSans" pitchFamily="34" charset="-122"/>
                <a:cs typeface="MiSans" pitchFamily="34" charset="-120"/>
              </a:rPr>
              <a:t>Fanya Hesabu za Haraka</a:t>
            </a:r>
            <a:endParaRPr lang="en-US" sz="1600" dirty="0"/>
          </a:p>
        </p:txBody>
      </p:sp>
      <p:sp>
        <p:nvSpPr>
          <p:cNvPr id="1048671" name="Text 2"/>
          <p:cNvSpPr/>
          <p:nvPr/>
        </p:nvSpPr>
        <p:spPr>
          <a:xfrm>
            <a:off x="636816" y="2079015"/>
            <a:ext cx="5019402" cy="1005840"/>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Kikokotozi cha kawaida kinachojumlisha, kutoa, kuzidisha na kugawanya kwa urahisi kama kalkuleta ya simu. Hutoa majibu papo hapo bila kuchelewesha.</a:t>
            </a:r>
            <a:endParaRPr lang="en-US" sz="1600" dirty="0"/>
          </a:p>
        </p:txBody>
      </p:sp>
      <p:sp>
        <p:nvSpPr>
          <p:cNvPr id="1048672" name="Text 3"/>
          <p:cNvSpPr/>
          <p:nvPr/>
        </p:nvSpPr>
        <p:spPr>
          <a:xfrm>
            <a:off x="1221378" y="4303875"/>
            <a:ext cx="3918858" cy="461665"/>
          </a:xfrm>
          <a:prstGeom prst="rect">
            <a:avLst/>
          </a:prstGeom>
          <a:noFill/>
        </p:spPr>
        <p:txBody>
          <a:bodyPr wrap="square" lIns="91440" tIns="45720" rIns="91440" bIns="45720" rtlCol="0" anchor="ctr">
            <a:spAutoFit/>
          </a:bodyPr>
          <a:p>
            <a:pPr algn="ctr">
              <a:lnSpc>
                <a:spcPct val="100000"/>
              </a:lnSpc>
            </a:pPr>
            <a:r>
              <a:rPr lang="en-US" sz="2400" b="1" dirty="0">
                <a:solidFill>
                  <a:srgbClr val="FFFFFF"/>
                </a:solidFill>
                <a:latin typeface="MiSans" pitchFamily="34" charset="0"/>
                <a:ea typeface="MiSans" pitchFamily="34" charset="-122"/>
                <a:cs typeface="MiSans" pitchFamily="34" charset="-120"/>
              </a:rPr>
              <a:t>Rahisi kama Kalkuleta</a:t>
            </a:r>
            <a:endParaRPr lang="en-US" sz="1600" dirty="0"/>
          </a:p>
        </p:txBody>
      </p:sp>
      <p:sp>
        <p:nvSpPr>
          <p:cNvPr id="1048673" name="Text 4"/>
          <p:cNvSpPr/>
          <p:nvPr/>
        </p:nvSpPr>
        <p:spPr>
          <a:xfrm>
            <a:off x="541022" y="4833022"/>
            <a:ext cx="5019402" cy="701040"/>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Kikokotozi hii inafanya kazi kama kalkuleta ya simu, hivyo kufanya hesabu za haraka kwa kila mtu anayehitaji.</a:t>
            </a:r>
            <a:endParaRPr lang="en-US" sz="1600" dirty="0"/>
          </a:p>
        </p:txBody>
      </p:sp>
      <p:sp>
        <p:nvSpPr>
          <p:cNvPr id="1048674" name="Text 5"/>
          <p:cNvSpPr/>
          <p:nvPr/>
        </p:nvSpPr>
        <p:spPr>
          <a:xfrm>
            <a:off x="6973390" y="1434401"/>
            <a:ext cx="3918858" cy="461665"/>
          </a:xfrm>
          <a:prstGeom prst="rect">
            <a:avLst/>
          </a:prstGeom>
          <a:noFill/>
        </p:spPr>
        <p:txBody>
          <a:bodyPr wrap="square" lIns="91440" tIns="45720" rIns="91440" bIns="45720" rtlCol="0" anchor="ctr">
            <a:spAutoFit/>
          </a:bodyPr>
          <a:p>
            <a:pPr algn="ctr">
              <a:lnSpc>
                <a:spcPct val="100000"/>
              </a:lnSpc>
            </a:pPr>
            <a:r>
              <a:rPr lang="en-US" sz="2400" b="1" dirty="0">
                <a:solidFill>
                  <a:srgbClr val="FFFFFF"/>
                </a:solidFill>
                <a:latin typeface="MiSans" pitchFamily="34" charset="0"/>
                <a:ea typeface="MiSans" pitchFamily="34" charset="-122"/>
                <a:cs typeface="MiSans" pitchFamily="34" charset="-120"/>
              </a:rPr>
              <a:t>Majibu Papo Hapo</a:t>
            </a:r>
            <a:endParaRPr lang="en-US" sz="1600" dirty="0"/>
          </a:p>
        </p:txBody>
      </p:sp>
      <p:sp>
        <p:nvSpPr>
          <p:cNvPr id="1048675" name="Text 6"/>
          <p:cNvSpPr/>
          <p:nvPr/>
        </p:nvSpPr>
        <p:spPr>
          <a:xfrm>
            <a:off x="6414408" y="2079015"/>
            <a:ext cx="5019402" cy="701040"/>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Hesabu zote zinatoa majibu papo hapo, hivyo kufanya kazi rahisi kwa wafanyabiashara na wanafunzi.</a:t>
            </a:r>
            <a:endParaRPr lang="en-US" sz="1600" dirty="0"/>
          </a:p>
        </p:txBody>
      </p:sp>
      <p:sp>
        <p:nvSpPr>
          <p:cNvPr id="1048676" name="Text 7"/>
          <p:cNvSpPr/>
          <p:nvPr/>
        </p:nvSpPr>
        <p:spPr>
          <a:xfrm>
            <a:off x="6877596" y="4132510"/>
            <a:ext cx="3918858" cy="461665"/>
          </a:xfrm>
          <a:prstGeom prst="rect">
            <a:avLst/>
          </a:prstGeom>
          <a:noFill/>
        </p:spPr>
        <p:txBody>
          <a:bodyPr wrap="square" lIns="91440" tIns="45720" rIns="91440" bIns="45720" rtlCol="0" anchor="ctr">
            <a:spAutoFit/>
          </a:bodyPr>
          <a:p>
            <a:pPr algn="ctr">
              <a:lnSpc>
                <a:spcPct val="100000"/>
              </a:lnSpc>
            </a:pPr>
            <a:r>
              <a:rPr lang="en-US" sz="2400" b="1" dirty="0">
                <a:solidFill>
                  <a:srgbClr val="FFFFFF"/>
                </a:solidFill>
                <a:latin typeface="MiSans" pitchFamily="34" charset="0"/>
                <a:ea typeface="MiSans" pitchFamily="34" charset="-122"/>
                <a:cs typeface="MiSans" pitchFamily="34" charset="-120"/>
              </a:rPr>
              <a:t>Chombo Muhimu</a:t>
            </a:r>
            <a:endParaRPr lang="en-US" sz="1600" dirty="0"/>
          </a:p>
        </p:txBody>
      </p:sp>
      <p:sp>
        <p:nvSpPr>
          <p:cNvPr id="1048677" name="Text 8"/>
          <p:cNvSpPr/>
          <p:nvPr/>
        </p:nvSpPr>
        <p:spPr>
          <a:xfrm>
            <a:off x="6318614" y="4765540"/>
            <a:ext cx="5019402" cy="701040"/>
          </a:xfrm>
          <a:prstGeom prst="rect">
            <a:avLst/>
          </a:prstGeom>
          <a:noFill/>
        </p:spPr>
        <p:txBody>
          <a:bodyPr wrap="square" lIns="91440" tIns="45720" rIns="91440" bIns="45720" rtlCol="0" anchor="t">
            <a:spAutoFit/>
          </a:bodyPr>
          <a:p>
            <a:pPr>
              <a:lnSpc>
                <a:spcPct val="150000"/>
              </a:lnSpc>
            </a:pPr>
            <a:r>
              <a:rPr lang="en-US" sz="1400" dirty="0">
                <a:solidFill>
                  <a:srgbClr val="FFFFFF"/>
                </a:solidFill>
                <a:latin typeface="MiSans" pitchFamily="34" charset="0"/>
                <a:ea typeface="MiSans" pitchFamily="34" charset="-122"/>
                <a:cs typeface="MiSans" pitchFamily="34" charset="-120"/>
              </a:rPr>
              <a:t>Kikokotozi hii ni chombo muhimu kwa kila mtu anayehitaji hesabu za haraka, hivyo kufanya kazi rahisi na haraka.</a:t>
            </a:r>
            <a:endParaRPr lang="en-US" sz="1600" dirty="0"/>
          </a:p>
        </p:txBody>
      </p:sp>
    </p:spTree>
  </p:cSld>
  <p:clrMapOvr>
    <a:masterClrMapping/>
  </p:clrMapOvr>
  <p:transition>
    <p:fade/>
  </p:transition>
</p:sld>
</file>

<file path=ppt/theme/theme1.xml><?xml version="1.0" encoding="utf-8"?>
<a:theme xmlns:a="http://schemas.openxmlformats.org/drawingml/2006/main" name="Custom Theme">
  <a:themeElements>
    <a:clrScheme name="Custom">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Custom">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3935</Words>
  <Application>WPS Presentation</Application>
  <PresentationFormat/>
  <Paragraphs>228</Paragraphs>
  <Slides>22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SimSun</vt:lpstr>
      <vt:lpstr>Wingdings</vt:lpstr>
      <vt:lpstr>DejaVu Sans</vt:lpstr>
      <vt:lpstr>MiSans</vt:lpstr>
      <vt:lpstr>C059</vt:lpstr>
      <vt:lpstr>MiSans</vt:lpstr>
      <vt:lpstr>MiSans</vt:lpstr>
      <vt:lpstr>Calibri</vt:lpstr>
      <vt:lpstr>Microsoft YaHei</vt:lpstr>
      <vt:lpstr>Droid Sans Fallback</vt:lpstr>
      <vt:lpstr>Arial Unicode MS</vt:lpstr>
      <vt:lpstr>Noto Sans Symbols2</vt:lpstr>
      <vt:lpstr>Noto Color Emoji</vt:lpstr>
      <vt:lpstr>Bitstream Charter</vt:lpstr>
      <vt:lpstr>Noto Naskh Arabic</vt:lpstr>
      <vt:lpstr>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Moonshot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Kokotoa.online: Mahesabu Rahisi</dc:title>
  <dc:creator>Kimi</dc:creator>
  <cp:lastModifiedBy>troubleman</cp:lastModifiedBy>
  <cp:revision>1</cp:revision>
  <dcterms:created xsi:type="dcterms:W3CDTF">2026-01-02T13:30:41Z</dcterms:created>
  <dcterms:modified xsi:type="dcterms:W3CDTF">2026-01-02T13:30:41Z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{"Label":"Kokotoa.online: Mahesabu Rahisi","ContentProducer":"001191110108MACG2KBH8F10000","ProduceID":"","ReservedCode1":"","ContentPropagator":"001191110108MACG2KBH8F20000","PropagateID":"","ReservedCode2":""}</vt:lpwstr>
  </property>
  <property fmtid="{D5CDD505-2E9C-101B-9397-08002B2CF9AE}" pid="3" name="ICV">
    <vt:lpwstr>0271e153d615447d916d909c3b5e1fa0</vt:lpwstr>
  </property>
  <property fmtid="{D5CDD505-2E9C-101B-9397-08002B2CF9AE}" pid="4" name="KSOProductBuildVer">
    <vt:lpwstr>1033-11.1.0.11723</vt:lpwstr>
  </property>
</Properties>
</file>